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1" r:id="rId3"/>
    <p:sldId id="327" r:id="rId4"/>
    <p:sldId id="324" r:id="rId5"/>
    <p:sldId id="328" r:id="rId6"/>
    <p:sldId id="329" r:id="rId7"/>
    <p:sldId id="322" r:id="rId8"/>
    <p:sldId id="321" r:id="rId9"/>
    <p:sldId id="316" r:id="rId10"/>
    <p:sldId id="323" r:id="rId11"/>
    <p:sldId id="317" r:id="rId12"/>
    <p:sldId id="313" r:id="rId13"/>
  </p:sldIdLst>
  <p:sldSz cx="12192000" cy="6858000"/>
  <p:notesSz cx="6888163" cy="100187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110">
          <p15:clr>
            <a:srgbClr val="A4A3A4"/>
          </p15:clr>
        </p15:guide>
        <p15:guide id="4" pos="25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CC9966"/>
    <a:srgbClr val="996633"/>
    <a:srgbClr val="FF0000"/>
    <a:srgbClr val="000099"/>
    <a:srgbClr val="08764C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76815" autoAdjust="0"/>
  </p:normalViewPr>
  <p:slideViewPr>
    <p:cSldViewPr snapToGrid="0" showGuides="1">
      <p:cViewPr varScale="1">
        <p:scale>
          <a:sx n="82" d="100"/>
          <a:sy n="82" d="100"/>
        </p:scale>
        <p:origin x="1020" y="78"/>
      </p:cViewPr>
      <p:guideLst>
        <p:guide orient="horz" pos="2160"/>
        <p:guide pos="3840"/>
        <p:guide pos="5110"/>
        <p:guide pos="2570"/>
      </p:guideLst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58806-C164-44E4-8252-2854380F755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9E35655-2FD7-4009-A136-45B7325A86C6}">
      <dgm:prSet phldrT="[Tekst]"/>
      <dgm:spPr/>
      <dgm:t>
        <a:bodyPr/>
        <a:lstStyle/>
        <a:p>
          <a:r>
            <a:rPr lang="pl-PL" dirty="0"/>
            <a:t>Komunikacja indywidualna</a:t>
          </a:r>
        </a:p>
      </dgm:t>
    </dgm:pt>
    <dgm:pt modelId="{F8B4D68B-10EF-49DF-82B5-82131882C86B}" type="parTrans" cxnId="{CDF54F11-E81A-47C7-AA67-0D74AE509195}">
      <dgm:prSet/>
      <dgm:spPr/>
      <dgm:t>
        <a:bodyPr/>
        <a:lstStyle/>
        <a:p>
          <a:endParaRPr lang="pl-PL"/>
        </a:p>
      </dgm:t>
    </dgm:pt>
    <dgm:pt modelId="{D5228C4D-641F-4E05-BA76-0C4515C36C9D}" type="sibTrans" cxnId="{CDF54F11-E81A-47C7-AA67-0D74AE509195}">
      <dgm:prSet/>
      <dgm:spPr/>
      <dgm:t>
        <a:bodyPr/>
        <a:lstStyle/>
        <a:p>
          <a:endParaRPr lang="pl-PL"/>
        </a:p>
      </dgm:t>
    </dgm:pt>
    <dgm:pt modelId="{63FFAD2D-CF3D-4B77-A93E-055316536A93}">
      <dgm:prSet phldrT="[Tekst]"/>
      <dgm:spPr/>
      <dgm:t>
        <a:bodyPr/>
        <a:lstStyle/>
        <a:p>
          <a:r>
            <a:rPr lang="pl-PL" dirty="0"/>
            <a:t>piesza</a:t>
          </a:r>
        </a:p>
      </dgm:t>
    </dgm:pt>
    <dgm:pt modelId="{3559E260-A41D-43E7-9876-584CD605D6E2}" type="parTrans" cxnId="{DA00FAF4-A2C0-4B47-B5AC-804C6E8BF43A}">
      <dgm:prSet/>
      <dgm:spPr/>
      <dgm:t>
        <a:bodyPr/>
        <a:lstStyle/>
        <a:p>
          <a:endParaRPr lang="pl-PL"/>
        </a:p>
      </dgm:t>
    </dgm:pt>
    <dgm:pt modelId="{8F5E767A-72AE-4A7D-8C61-4821383F20F2}" type="sibTrans" cxnId="{DA00FAF4-A2C0-4B47-B5AC-804C6E8BF43A}">
      <dgm:prSet/>
      <dgm:spPr/>
      <dgm:t>
        <a:bodyPr/>
        <a:lstStyle/>
        <a:p>
          <a:endParaRPr lang="pl-PL"/>
        </a:p>
      </dgm:t>
    </dgm:pt>
    <dgm:pt modelId="{5794395B-5367-404C-933F-69EE9B51B6FB}">
      <dgm:prSet phldrT="[Tekst]"/>
      <dgm:spPr/>
      <dgm:t>
        <a:bodyPr/>
        <a:lstStyle/>
        <a:p>
          <a:r>
            <a:rPr lang="pl-PL" dirty="0"/>
            <a:t>samochodowa</a:t>
          </a:r>
        </a:p>
      </dgm:t>
    </dgm:pt>
    <dgm:pt modelId="{CC050902-F66C-4ABD-BAF8-DD8211ECDCC5}" type="parTrans" cxnId="{E6E89F2E-9955-4A72-A19A-E5C35C984B8E}">
      <dgm:prSet/>
      <dgm:spPr/>
      <dgm:t>
        <a:bodyPr/>
        <a:lstStyle/>
        <a:p>
          <a:endParaRPr lang="pl-PL"/>
        </a:p>
      </dgm:t>
    </dgm:pt>
    <dgm:pt modelId="{519E3235-7021-426D-8773-0086F6F44F6B}" type="sibTrans" cxnId="{E6E89F2E-9955-4A72-A19A-E5C35C984B8E}">
      <dgm:prSet/>
      <dgm:spPr/>
      <dgm:t>
        <a:bodyPr/>
        <a:lstStyle/>
        <a:p>
          <a:endParaRPr lang="pl-PL"/>
        </a:p>
      </dgm:t>
    </dgm:pt>
    <dgm:pt modelId="{67D353D3-1E1D-4AA3-876C-19DA72C80721}">
      <dgm:prSet phldrT="[Tekst]"/>
      <dgm:spPr/>
      <dgm:t>
        <a:bodyPr/>
        <a:lstStyle/>
        <a:p>
          <a:r>
            <a:rPr lang="pl-PL" dirty="0"/>
            <a:t>Komunikacja zbiorowa</a:t>
          </a:r>
        </a:p>
      </dgm:t>
    </dgm:pt>
    <dgm:pt modelId="{A2674A12-E6C7-4025-9F46-CFDFCE4D4637}" type="parTrans" cxnId="{0C776619-9735-404B-AF1E-4987B6B0E194}">
      <dgm:prSet/>
      <dgm:spPr/>
      <dgm:t>
        <a:bodyPr/>
        <a:lstStyle/>
        <a:p>
          <a:endParaRPr lang="pl-PL"/>
        </a:p>
      </dgm:t>
    </dgm:pt>
    <dgm:pt modelId="{4DF2A286-4AC4-4C48-A896-C8FC458CCDFA}" type="sibTrans" cxnId="{0C776619-9735-404B-AF1E-4987B6B0E194}">
      <dgm:prSet/>
      <dgm:spPr/>
      <dgm:t>
        <a:bodyPr/>
        <a:lstStyle/>
        <a:p>
          <a:endParaRPr lang="pl-PL"/>
        </a:p>
      </dgm:t>
    </dgm:pt>
    <dgm:pt modelId="{0098FA97-15DF-4658-9D07-E8613732E68A}">
      <dgm:prSet phldrT="[Tekst]"/>
      <dgm:spPr/>
      <dgm:t>
        <a:bodyPr/>
        <a:lstStyle/>
        <a:p>
          <a:r>
            <a:rPr lang="pl-PL" dirty="0"/>
            <a:t>tramwajowa</a:t>
          </a:r>
        </a:p>
      </dgm:t>
    </dgm:pt>
    <dgm:pt modelId="{248C8E2D-1D0B-4C85-9BE7-2C834583D35E}" type="parTrans" cxnId="{91C0A709-E28F-4D8F-99BA-A8B0F40FEB3C}">
      <dgm:prSet/>
      <dgm:spPr/>
      <dgm:t>
        <a:bodyPr/>
        <a:lstStyle/>
        <a:p>
          <a:endParaRPr lang="pl-PL"/>
        </a:p>
      </dgm:t>
    </dgm:pt>
    <dgm:pt modelId="{CAE506AE-52A6-4F5D-818C-1E26829DAD21}" type="sibTrans" cxnId="{91C0A709-E28F-4D8F-99BA-A8B0F40FEB3C}">
      <dgm:prSet/>
      <dgm:spPr/>
      <dgm:t>
        <a:bodyPr/>
        <a:lstStyle/>
        <a:p>
          <a:endParaRPr lang="pl-PL"/>
        </a:p>
      </dgm:t>
    </dgm:pt>
    <dgm:pt modelId="{3A79E415-DFE4-4A4A-A321-5038BFFC1A42}">
      <dgm:prSet phldrT="[Tekst]"/>
      <dgm:spPr/>
      <dgm:t>
        <a:bodyPr/>
        <a:lstStyle/>
        <a:p>
          <a:r>
            <a:rPr lang="pl-PL" dirty="0"/>
            <a:t>autobusowa</a:t>
          </a:r>
        </a:p>
      </dgm:t>
    </dgm:pt>
    <dgm:pt modelId="{A285E7CB-AC41-4359-910C-378E4F09442C}" type="parTrans" cxnId="{280BA3CC-1723-47B0-AD63-45DC713BF648}">
      <dgm:prSet/>
      <dgm:spPr/>
      <dgm:t>
        <a:bodyPr/>
        <a:lstStyle/>
        <a:p>
          <a:endParaRPr lang="pl-PL"/>
        </a:p>
      </dgm:t>
    </dgm:pt>
    <dgm:pt modelId="{1C20FD6C-E224-489A-A00A-E2AA69679383}" type="sibTrans" cxnId="{280BA3CC-1723-47B0-AD63-45DC713BF648}">
      <dgm:prSet/>
      <dgm:spPr/>
      <dgm:t>
        <a:bodyPr/>
        <a:lstStyle/>
        <a:p>
          <a:endParaRPr lang="pl-PL"/>
        </a:p>
      </dgm:t>
    </dgm:pt>
    <dgm:pt modelId="{8985F74F-DDEA-48CC-BD11-BC0756910A37}">
      <dgm:prSet/>
      <dgm:spPr/>
      <dgm:t>
        <a:bodyPr/>
        <a:lstStyle/>
        <a:p>
          <a:r>
            <a:rPr lang="pl-PL" dirty="0"/>
            <a:t>rowerowa</a:t>
          </a:r>
        </a:p>
      </dgm:t>
    </dgm:pt>
    <dgm:pt modelId="{D26B4745-58A5-4751-8368-4BD1198A1C82}" type="parTrans" cxnId="{FE4EFA2A-0D59-48F4-83EE-5041C3368E19}">
      <dgm:prSet/>
      <dgm:spPr/>
      <dgm:t>
        <a:bodyPr/>
        <a:lstStyle/>
        <a:p>
          <a:endParaRPr lang="pl-PL"/>
        </a:p>
      </dgm:t>
    </dgm:pt>
    <dgm:pt modelId="{CC2DFE6A-CECD-4DF3-BF86-D9CD3A5EBCED}" type="sibTrans" cxnId="{FE4EFA2A-0D59-48F4-83EE-5041C3368E19}">
      <dgm:prSet/>
      <dgm:spPr/>
      <dgm:t>
        <a:bodyPr/>
        <a:lstStyle/>
        <a:p>
          <a:endParaRPr lang="pl-PL"/>
        </a:p>
      </dgm:t>
    </dgm:pt>
    <dgm:pt modelId="{849F258F-2F26-47EB-A500-E94767D16B8E}">
      <dgm:prSet/>
      <dgm:spPr/>
      <dgm:t>
        <a:bodyPr/>
        <a:lstStyle/>
        <a:p>
          <a:r>
            <a:rPr lang="pl-PL" dirty="0"/>
            <a:t>Inna </a:t>
          </a:r>
        </a:p>
        <a:p>
          <a:r>
            <a:rPr lang="pl-PL" dirty="0"/>
            <a:t>m.in. hulajnogi…</a:t>
          </a:r>
        </a:p>
      </dgm:t>
    </dgm:pt>
    <dgm:pt modelId="{C29365D6-3F0F-46F9-AB0B-642D2B6B7EC5}" type="parTrans" cxnId="{3726B053-185A-4E7E-AC5C-EF60B6623B32}">
      <dgm:prSet/>
      <dgm:spPr/>
      <dgm:t>
        <a:bodyPr/>
        <a:lstStyle/>
        <a:p>
          <a:endParaRPr lang="pl-PL"/>
        </a:p>
      </dgm:t>
    </dgm:pt>
    <dgm:pt modelId="{2528D037-60F5-4A68-954F-2EB7260BA874}" type="sibTrans" cxnId="{3726B053-185A-4E7E-AC5C-EF60B6623B32}">
      <dgm:prSet/>
      <dgm:spPr/>
      <dgm:t>
        <a:bodyPr/>
        <a:lstStyle/>
        <a:p>
          <a:endParaRPr lang="pl-PL"/>
        </a:p>
      </dgm:t>
    </dgm:pt>
    <dgm:pt modelId="{1F310652-EA51-45AE-A753-EE377F467B2D}">
      <dgm:prSet/>
      <dgm:spPr/>
      <dgm:t>
        <a:bodyPr/>
        <a:lstStyle/>
        <a:p>
          <a:r>
            <a:rPr lang="pl-PL" dirty="0"/>
            <a:t>kolejowa</a:t>
          </a:r>
        </a:p>
      </dgm:t>
    </dgm:pt>
    <dgm:pt modelId="{651B41F9-D9F7-44F5-A3C8-9187C370A2E2}" type="parTrans" cxnId="{C3FFCF0D-7B7B-4B01-BF96-21049F2DB6BF}">
      <dgm:prSet/>
      <dgm:spPr/>
      <dgm:t>
        <a:bodyPr/>
        <a:lstStyle/>
        <a:p>
          <a:endParaRPr lang="pl-PL"/>
        </a:p>
      </dgm:t>
    </dgm:pt>
    <dgm:pt modelId="{3E94071B-D353-44DD-B422-B1858C5B073D}" type="sibTrans" cxnId="{C3FFCF0D-7B7B-4B01-BF96-21049F2DB6BF}">
      <dgm:prSet/>
      <dgm:spPr/>
      <dgm:t>
        <a:bodyPr/>
        <a:lstStyle/>
        <a:p>
          <a:endParaRPr lang="pl-PL"/>
        </a:p>
      </dgm:t>
    </dgm:pt>
    <dgm:pt modelId="{BD588F01-6DF4-4FCC-A7C9-2A8339E5D2EF}" type="pres">
      <dgm:prSet presAssocID="{9F158806-C164-44E4-8252-2854380F75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D17973-FAB7-4585-A711-1888DE789AD6}" type="pres">
      <dgm:prSet presAssocID="{D9E35655-2FD7-4009-A136-45B7325A86C6}" presName="root" presStyleCnt="0"/>
      <dgm:spPr/>
    </dgm:pt>
    <dgm:pt modelId="{C2827DF5-2641-44BB-8218-0339E332B6BE}" type="pres">
      <dgm:prSet presAssocID="{D9E35655-2FD7-4009-A136-45B7325A86C6}" presName="rootComposite" presStyleCnt="0"/>
      <dgm:spPr/>
    </dgm:pt>
    <dgm:pt modelId="{D0CFFE71-D0C9-45AC-9341-13F6A293F627}" type="pres">
      <dgm:prSet presAssocID="{D9E35655-2FD7-4009-A136-45B7325A86C6}" presName="rootText" presStyleLbl="node1" presStyleIdx="0" presStyleCnt="2"/>
      <dgm:spPr/>
    </dgm:pt>
    <dgm:pt modelId="{02F5A134-4A5B-46D7-91DD-8C0784768626}" type="pres">
      <dgm:prSet presAssocID="{D9E35655-2FD7-4009-A136-45B7325A86C6}" presName="rootConnector" presStyleLbl="node1" presStyleIdx="0" presStyleCnt="2"/>
      <dgm:spPr/>
    </dgm:pt>
    <dgm:pt modelId="{3ED66299-71E6-4227-B23D-2E4F4488F350}" type="pres">
      <dgm:prSet presAssocID="{D9E35655-2FD7-4009-A136-45B7325A86C6}" presName="childShape" presStyleCnt="0"/>
      <dgm:spPr/>
    </dgm:pt>
    <dgm:pt modelId="{C4D98BD2-7652-4486-AC6F-D1BB49B2FFEE}" type="pres">
      <dgm:prSet presAssocID="{3559E260-A41D-43E7-9876-584CD605D6E2}" presName="Name13" presStyleLbl="parChTrans1D2" presStyleIdx="0" presStyleCnt="7"/>
      <dgm:spPr/>
    </dgm:pt>
    <dgm:pt modelId="{CF7769AE-B2CB-46E6-9188-E3E465232254}" type="pres">
      <dgm:prSet presAssocID="{63FFAD2D-CF3D-4B77-A93E-055316536A93}" presName="childText" presStyleLbl="bgAcc1" presStyleIdx="0" presStyleCnt="7">
        <dgm:presLayoutVars>
          <dgm:bulletEnabled val="1"/>
        </dgm:presLayoutVars>
      </dgm:prSet>
      <dgm:spPr/>
    </dgm:pt>
    <dgm:pt modelId="{7907ACB7-4F6C-4ABF-9D47-A35C55CF0175}" type="pres">
      <dgm:prSet presAssocID="{D26B4745-58A5-4751-8368-4BD1198A1C82}" presName="Name13" presStyleLbl="parChTrans1D2" presStyleIdx="1" presStyleCnt="7"/>
      <dgm:spPr/>
    </dgm:pt>
    <dgm:pt modelId="{9BF97AC9-FC9A-45C2-B7E7-B40C8E121833}" type="pres">
      <dgm:prSet presAssocID="{8985F74F-DDEA-48CC-BD11-BC0756910A37}" presName="childText" presStyleLbl="bgAcc1" presStyleIdx="1" presStyleCnt="7" custLinFactNeighborX="920" custLinFactNeighborY="-7364">
        <dgm:presLayoutVars>
          <dgm:bulletEnabled val="1"/>
        </dgm:presLayoutVars>
      </dgm:prSet>
      <dgm:spPr/>
    </dgm:pt>
    <dgm:pt modelId="{AC89752F-F13B-4A26-B169-BCFA495BAF05}" type="pres">
      <dgm:prSet presAssocID="{CC050902-F66C-4ABD-BAF8-DD8211ECDCC5}" presName="Name13" presStyleLbl="parChTrans1D2" presStyleIdx="2" presStyleCnt="7"/>
      <dgm:spPr/>
    </dgm:pt>
    <dgm:pt modelId="{267AFB58-E867-4C87-962D-49073034841A}" type="pres">
      <dgm:prSet presAssocID="{5794395B-5367-404C-933F-69EE9B51B6FB}" presName="childText" presStyleLbl="bgAcc1" presStyleIdx="2" presStyleCnt="7" custLinFactNeighborX="-2762" custLinFactNeighborY="-5038">
        <dgm:presLayoutVars>
          <dgm:bulletEnabled val="1"/>
        </dgm:presLayoutVars>
      </dgm:prSet>
      <dgm:spPr/>
    </dgm:pt>
    <dgm:pt modelId="{9F89EBB1-8CF1-4FB2-A9CE-3B27AD8CE982}" type="pres">
      <dgm:prSet presAssocID="{C29365D6-3F0F-46F9-AB0B-642D2B6B7EC5}" presName="Name13" presStyleLbl="parChTrans1D2" presStyleIdx="3" presStyleCnt="7"/>
      <dgm:spPr/>
    </dgm:pt>
    <dgm:pt modelId="{440C93B6-694E-48E9-B806-97E0B63964D0}" type="pres">
      <dgm:prSet presAssocID="{849F258F-2F26-47EB-A500-E94767D16B8E}" presName="childText" presStyleLbl="bgAcc1" presStyleIdx="3" presStyleCnt="7">
        <dgm:presLayoutVars>
          <dgm:bulletEnabled val="1"/>
        </dgm:presLayoutVars>
      </dgm:prSet>
      <dgm:spPr/>
    </dgm:pt>
    <dgm:pt modelId="{ED79D195-6958-4F70-92E7-5C0B8EA451F9}" type="pres">
      <dgm:prSet presAssocID="{67D353D3-1E1D-4AA3-876C-19DA72C80721}" presName="root" presStyleCnt="0"/>
      <dgm:spPr/>
    </dgm:pt>
    <dgm:pt modelId="{5B1499B3-5B40-44A8-AD4B-D5FC2AF5998B}" type="pres">
      <dgm:prSet presAssocID="{67D353D3-1E1D-4AA3-876C-19DA72C80721}" presName="rootComposite" presStyleCnt="0"/>
      <dgm:spPr/>
    </dgm:pt>
    <dgm:pt modelId="{BF1F5113-5F9F-4A5D-A9A3-29C98D3CE632}" type="pres">
      <dgm:prSet presAssocID="{67D353D3-1E1D-4AA3-876C-19DA72C80721}" presName="rootText" presStyleLbl="node1" presStyleIdx="1" presStyleCnt="2"/>
      <dgm:spPr/>
    </dgm:pt>
    <dgm:pt modelId="{35F2D840-F88D-40B0-BB6D-63ED4758CF15}" type="pres">
      <dgm:prSet presAssocID="{67D353D3-1E1D-4AA3-876C-19DA72C80721}" presName="rootConnector" presStyleLbl="node1" presStyleIdx="1" presStyleCnt="2"/>
      <dgm:spPr/>
    </dgm:pt>
    <dgm:pt modelId="{9CAF4A88-E581-4D14-870E-6A389FAEC12E}" type="pres">
      <dgm:prSet presAssocID="{67D353D3-1E1D-4AA3-876C-19DA72C80721}" presName="childShape" presStyleCnt="0"/>
      <dgm:spPr/>
    </dgm:pt>
    <dgm:pt modelId="{F083F09B-FD37-43D2-916A-DF33CA7B1318}" type="pres">
      <dgm:prSet presAssocID="{248C8E2D-1D0B-4C85-9BE7-2C834583D35E}" presName="Name13" presStyleLbl="parChTrans1D2" presStyleIdx="4" presStyleCnt="7"/>
      <dgm:spPr/>
    </dgm:pt>
    <dgm:pt modelId="{D40718A2-F958-4EB2-9DFD-A7D09F4DCF69}" type="pres">
      <dgm:prSet presAssocID="{0098FA97-15DF-4658-9D07-E8613732E68A}" presName="childText" presStyleLbl="bgAcc1" presStyleIdx="4" presStyleCnt="7">
        <dgm:presLayoutVars>
          <dgm:bulletEnabled val="1"/>
        </dgm:presLayoutVars>
      </dgm:prSet>
      <dgm:spPr/>
    </dgm:pt>
    <dgm:pt modelId="{C1EC0F41-07ED-4D70-8EDC-63C887F4BBED}" type="pres">
      <dgm:prSet presAssocID="{A285E7CB-AC41-4359-910C-378E4F09442C}" presName="Name13" presStyleLbl="parChTrans1D2" presStyleIdx="5" presStyleCnt="7"/>
      <dgm:spPr/>
    </dgm:pt>
    <dgm:pt modelId="{4B0BB1F4-98C5-4858-AD2B-962B68FAE49C}" type="pres">
      <dgm:prSet presAssocID="{3A79E415-DFE4-4A4A-A321-5038BFFC1A42}" presName="childText" presStyleLbl="bgAcc1" presStyleIdx="5" presStyleCnt="7">
        <dgm:presLayoutVars>
          <dgm:bulletEnabled val="1"/>
        </dgm:presLayoutVars>
      </dgm:prSet>
      <dgm:spPr/>
    </dgm:pt>
    <dgm:pt modelId="{17C22EAA-0A19-4BD8-9EA9-A40A4AB22AD0}" type="pres">
      <dgm:prSet presAssocID="{651B41F9-D9F7-44F5-A3C8-9187C370A2E2}" presName="Name13" presStyleLbl="parChTrans1D2" presStyleIdx="6" presStyleCnt="7"/>
      <dgm:spPr/>
    </dgm:pt>
    <dgm:pt modelId="{DA8BEE78-1975-4278-90CA-8914661A95F2}" type="pres">
      <dgm:prSet presAssocID="{1F310652-EA51-45AE-A753-EE377F467B2D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50E46100-56BD-478C-90B0-39E760BA704A}" type="presOf" srcId="{D26B4745-58A5-4751-8368-4BD1198A1C82}" destId="{7907ACB7-4F6C-4ABF-9D47-A35C55CF0175}" srcOrd="0" destOrd="0" presId="urn:microsoft.com/office/officeart/2005/8/layout/hierarchy3"/>
    <dgm:cxn modelId="{111A6F05-CDC1-49CE-9E49-4DABD59AA0EA}" type="presOf" srcId="{C29365D6-3F0F-46F9-AB0B-642D2B6B7EC5}" destId="{9F89EBB1-8CF1-4FB2-A9CE-3B27AD8CE982}" srcOrd="0" destOrd="0" presId="urn:microsoft.com/office/officeart/2005/8/layout/hierarchy3"/>
    <dgm:cxn modelId="{91C0A709-E28F-4D8F-99BA-A8B0F40FEB3C}" srcId="{67D353D3-1E1D-4AA3-876C-19DA72C80721}" destId="{0098FA97-15DF-4658-9D07-E8613732E68A}" srcOrd="0" destOrd="0" parTransId="{248C8E2D-1D0B-4C85-9BE7-2C834583D35E}" sibTransId="{CAE506AE-52A6-4F5D-818C-1E26829DAD21}"/>
    <dgm:cxn modelId="{C3FFCF0D-7B7B-4B01-BF96-21049F2DB6BF}" srcId="{67D353D3-1E1D-4AA3-876C-19DA72C80721}" destId="{1F310652-EA51-45AE-A753-EE377F467B2D}" srcOrd="2" destOrd="0" parTransId="{651B41F9-D9F7-44F5-A3C8-9187C370A2E2}" sibTransId="{3E94071B-D353-44DD-B422-B1858C5B073D}"/>
    <dgm:cxn modelId="{CDF54F11-E81A-47C7-AA67-0D74AE509195}" srcId="{9F158806-C164-44E4-8252-2854380F755B}" destId="{D9E35655-2FD7-4009-A136-45B7325A86C6}" srcOrd="0" destOrd="0" parTransId="{F8B4D68B-10EF-49DF-82B5-82131882C86B}" sibTransId="{D5228C4D-641F-4E05-BA76-0C4515C36C9D}"/>
    <dgm:cxn modelId="{5852AB17-1A6D-4A8D-BE28-96A9FDB33984}" type="presOf" srcId="{D9E35655-2FD7-4009-A136-45B7325A86C6}" destId="{02F5A134-4A5B-46D7-91DD-8C0784768626}" srcOrd="1" destOrd="0" presId="urn:microsoft.com/office/officeart/2005/8/layout/hierarchy3"/>
    <dgm:cxn modelId="{0C776619-9735-404B-AF1E-4987B6B0E194}" srcId="{9F158806-C164-44E4-8252-2854380F755B}" destId="{67D353D3-1E1D-4AA3-876C-19DA72C80721}" srcOrd="1" destOrd="0" parTransId="{A2674A12-E6C7-4025-9F46-CFDFCE4D4637}" sibTransId="{4DF2A286-4AC4-4C48-A896-C8FC458CCDFA}"/>
    <dgm:cxn modelId="{32E26120-DCD4-490D-B0C5-69CF42B677E6}" type="presOf" srcId="{849F258F-2F26-47EB-A500-E94767D16B8E}" destId="{440C93B6-694E-48E9-B806-97E0B63964D0}" srcOrd="0" destOrd="0" presId="urn:microsoft.com/office/officeart/2005/8/layout/hierarchy3"/>
    <dgm:cxn modelId="{FE4EFA2A-0D59-48F4-83EE-5041C3368E19}" srcId="{D9E35655-2FD7-4009-A136-45B7325A86C6}" destId="{8985F74F-DDEA-48CC-BD11-BC0756910A37}" srcOrd="1" destOrd="0" parTransId="{D26B4745-58A5-4751-8368-4BD1198A1C82}" sibTransId="{CC2DFE6A-CECD-4DF3-BF86-D9CD3A5EBCED}"/>
    <dgm:cxn modelId="{E6E89F2E-9955-4A72-A19A-E5C35C984B8E}" srcId="{D9E35655-2FD7-4009-A136-45B7325A86C6}" destId="{5794395B-5367-404C-933F-69EE9B51B6FB}" srcOrd="2" destOrd="0" parTransId="{CC050902-F66C-4ABD-BAF8-DD8211ECDCC5}" sibTransId="{519E3235-7021-426D-8773-0086F6F44F6B}"/>
    <dgm:cxn modelId="{AECBD343-3AD2-404C-983D-08D330A4DD86}" type="presOf" srcId="{248C8E2D-1D0B-4C85-9BE7-2C834583D35E}" destId="{F083F09B-FD37-43D2-916A-DF33CA7B1318}" srcOrd="0" destOrd="0" presId="urn:microsoft.com/office/officeart/2005/8/layout/hierarchy3"/>
    <dgm:cxn modelId="{3726B053-185A-4E7E-AC5C-EF60B6623B32}" srcId="{D9E35655-2FD7-4009-A136-45B7325A86C6}" destId="{849F258F-2F26-47EB-A500-E94767D16B8E}" srcOrd="3" destOrd="0" parTransId="{C29365D6-3F0F-46F9-AB0B-642D2B6B7EC5}" sibTransId="{2528D037-60F5-4A68-954F-2EB7260BA874}"/>
    <dgm:cxn modelId="{89BB7E81-5A6E-4DE5-A483-C815D65B0510}" type="presOf" srcId="{5794395B-5367-404C-933F-69EE9B51B6FB}" destId="{267AFB58-E867-4C87-962D-49073034841A}" srcOrd="0" destOrd="0" presId="urn:microsoft.com/office/officeart/2005/8/layout/hierarchy3"/>
    <dgm:cxn modelId="{8D048487-39C1-471B-A818-CD3ABAECB0E0}" type="presOf" srcId="{8985F74F-DDEA-48CC-BD11-BC0756910A37}" destId="{9BF97AC9-FC9A-45C2-B7E7-B40C8E121833}" srcOrd="0" destOrd="0" presId="urn:microsoft.com/office/officeart/2005/8/layout/hierarchy3"/>
    <dgm:cxn modelId="{65B12499-57A8-43F9-ADA2-3155E85F7A0F}" type="presOf" srcId="{1F310652-EA51-45AE-A753-EE377F467B2D}" destId="{DA8BEE78-1975-4278-90CA-8914661A95F2}" srcOrd="0" destOrd="0" presId="urn:microsoft.com/office/officeart/2005/8/layout/hierarchy3"/>
    <dgm:cxn modelId="{26A1FDA0-1DB5-429D-ABED-7E4BFFE11635}" type="presOf" srcId="{651B41F9-D9F7-44F5-A3C8-9187C370A2E2}" destId="{17C22EAA-0A19-4BD8-9EA9-A40A4AB22AD0}" srcOrd="0" destOrd="0" presId="urn:microsoft.com/office/officeart/2005/8/layout/hierarchy3"/>
    <dgm:cxn modelId="{4967CEA1-730C-40ED-8A31-DB345C2F5F55}" type="presOf" srcId="{9F158806-C164-44E4-8252-2854380F755B}" destId="{BD588F01-6DF4-4FCC-A7C9-2A8339E5D2EF}" srcOrd="0" destOrd="0" presId="urn:microsoft.com/office/officeart/2005/8/layout/hierarchy3"/>
    <dgm:cxn modelId="{0AB8CDB5-767F-4EEA-A503-7FC58E3F894A}" type="presOf" srcId="{CC050902-F66C-4ABD-BAF8-DD8211ECDCC5}" destId="{AC89752F-F13B-4A26-B169-BCFA495BAF05}" srcOrd="0" destOrd="0" presId="urn:microsoft.com/office/officeart/2005/8/layout/hierarchy3"/>
    <dgm:cxn modelId="{7BC4D0C0-E809-41C5-9609-8EBF79FBD2FF}" type="presOf" srcId="{63FFAD2D-CF3D-4B77-A93E-055316536A93}" destId="{CF7769AE-B2CB-46E6-9188-E3E465232254}" srcOrd="0" destOrd="0" presId="urn:microsoft.com/office/officeart/2005/8/layout/hierarchy3"/>
    <dgm:cxn modelId="{280BA3CC-1723-47B0-AD63-45DC713BF648}" srcId="{67D353D3-1E1D-4AA3-876C-19DA72C80721}" destId="{3A79E415-DFE4-4A4A-A321-5038BFFC1A42}" srcOrd="1" destOrd="0" parTransId="{A285E7CB-AC41-4359-910C-378E4F09442C}" sibTransId="{1C20FD6C-E224-489A-A00A-E2AA69679383}"/>
    <dgm:cxn modelId="{D08194CE-5CB9-4695-8317-81B13F0E63B9}" type="presOf" srcId="{D9E35655-2FD7-4009-A136-45B7325A86C6}" destId="{D0CFFE71-D0C9-45AC-9341-13F6A293F627}" srcOrd="0" destOrd="0" presId="urn:microsoft.com/office/officeart/2005/8/layout/hierarchy3"/>
    <dgm:cxn modelId="{7D42CAD2-C7BC-44DF-95B3-FAD67D8FD210}" type="presOf" srcId="{3A79E415-DFE4-4A4A-A321-5038BFFC1A42}" destId="{4B0BB1F4-98C5-4858-AD2B-962B68FAE49C}" srcOrd="0" destOrd="0" presId="urn:microsoft.com/office/officeart/2005/8/layout/hierarchy3"/>
    <dgm:cxn modelId="{48A64ED4-8DBE-44EC-A0C7-B2C19FFF5BDF}" type="presOf" srcId="{67D353D3-1E1D-4AA3-876C-19DA72C80721}" destId="{35F2D840-F88D-40B0-BB6D-63ED4758CF15}" srcOrd="1" destOrd="0" presId="urn:microsoft.com/office/officeart/2005/8/layout/hierarchy3"/>
    <dgm:cxn modelId="{BF5441E0-AC8F-4BAD-8E8F-76FD003FA681}" type="presOf" srcId="{A285E7CB-AC41-4359-910C-378E4F09442C}" destId="{C1EC0F41-07ED-4D70-8EDC-63C887F4BBED}" srcOrd="0" destOrd="0" presId="urn:microsoft.com/office/officeart/2005/8/layout/hierarchy3"/>
    <dgm:cxn modelId="{A64036E3-F838-44E4-A3C3-FE8AD0E6E82D}" type="presOf" srcId="{3559E260-A41D-43E7-9876-584CD605D6E2}" destId="{C4D98BD2-7652-4486-AC6F-D1BB49B2FFEE}" srcOrd="0" destOrd="0" presId="urn:microsoft.com/office/officeart/2005/8/layout/hierarchy3"/>
    <dgm:cxn modelId="{DA00FAF4-A2C0-4B47-B5AC-804C6E8BF43A}" srcId="{D9E35655-2FD7-4009-A136-45B7325A86C6}" destId="{63FFAD2D-CF3D-4B77-A93E-055316536A93}" srcOrd="0" destOrd="0" parTransId="{3559E260-A41D-43E7-9876-584CD605D6E2}" sibTransId="{8F5E767A-72AE-4A7D-8C61-4821383F20F2}"/>
    <dgm:cxn modelId="{94FDD4F8-597D-49DD-AD64-3092C60990D3}" type="presOf" srcId="{67D353D3-1E1D-4AA3-876C-19DA72C80721}" destId="{BF1F5113-5F9F-4A5D-A9A3-29C98D3CE632}" srcOrd="0" destOrd="0" presId="urn:microsoft.com/office/officeart/2005/8/layout/hierarchy3"/>
    <dgm:cxn modelId="{0E8FB7F9-06BA-4F95-B5EC-74E4B1ADCF43}" type="presOf" srcId="{0098FA97-15DF-4658-9D07-E8613732E68A}" destId="{D40718A2-F958-4EB2-9DFD-A7D09F4DCF69}" srcOrd="0" destOrd="0" presId="urn:microsoft.com/office/officeart/2005/8/layout/hierarchy3"/>
    <dgm:cxn modelId="{E2C804B6-0F6F-4F93-AF49-5DE4C674074D}" type="presParOf" srcId="{BD588F01-6DF4-4FCC-A7C9-2A8339E5D2EF}" destId="{28D17973-FAB7-4585-A711-1888DE789AD6}" srcOrd="0" destOrd="0" presId="urn:microsoft.com/office/officeart/2005/8/layout/hierarchy3"/>
    <dgm:cxn modelId="{05F40210-760D-4DB7-B3D4-9FE2FA19F95C}" type="presParOf" srcId="{28D17973-FAB7-4585-A711-1888DE789AD6}" destId="{C2827DF5-2641-44BB-8218-0339E332B6BE}" srcOrd="0" destOrd="0" presId="urn:microsoft.com/office/officeart/2005/8/layout/hierarchy3"/>
    <dgm:cxn modelId="{85FDBCE3-C4B7-4E99-96AD-CAFB13D8324D}" type="presParOf" srcId="{C2827DF5-2641-44BB-8218-0339E332B6BE}" destId="{D0CFFE71-D0C9-45AC-9341-13F6A293F627}" srcOrd="0" destOrd="0" presId="urn:microsoft.com/office/officeart/2005/8/layout/hierarchy3"/>
    <dgm:cxn modelId="{1DDB01B1-2B5E-4BEE-80EF-2B1F4CDC11E2}" type="presParOf" srcId="{C2827DF5-2641-44BB-8218-0339E332B6BE}" destId="{02F5A134-4A5B-46D7-91DD-8C0784768626}" srcOrd="1" destOrd="0" presId="urn:microsoft.com/office/officeart/2005/8/layout/hierarchy3"/>
    <dgm:cxn modelId="{2AE2F78B-9DCB-46BD-BB4B-E61F7409025F}" type="presParOf" srcId="{28D17973-FAB7-4585-A711-1888DE789AD6}" destId="{3ED66299-71E6-4227-B23D-2E4F4488F350}" srcOrd="1" destOrd="0" presId="urn:microsoft.com/office/officeart/2005/8/layout/hierarchy3"/>
    <dgm:cxn modelId="{092444F9-1D20-46B5-972B-4407A5C2322F}" type="presParOf" srcId="{3ED66299-71E6-4227-B23D-2E4F4488F350}" destId="{C4D98BD2-7652-4486-AC6F-D1BB49B2FFEE}" srcOrd="0" destOrd="0" presId="urn:microsoft.com/office/officeart/2005/8/layout/hierarchy3"/>
    <dgm:cxn modelId="{668FF620-0818-4E27-B635-379FBAC2EF4C}" type="presParOf" srcId="{3ED66299-71E6-4227-B23D-2E4F4488F350}" destId="{CF7769AE-B2CB-46E6-9188-E3E465232254}" srcOrd="1" destOrd="0" presId="urn:microsoft.com/office/officeart/2005/8/layout/hierarchy3"/>
    <dgm:cxn modelId="{2EE46591-DF39-420A-BA4B-B8BFFECBE07D}" type="presParOf" srcId="{3ED66299-71E6-4227-B23D-2E4F4488F350}" destId="{7907ACB7-4F6C-4ABF-9D47-A35C55CF0175}" srcOrd="2" destOrd="0" presId="urn:microsoft.com/office/officeart/2005/8/layout/hierarchy3"/>
    <dgm:cxn modelId="{3976A9E5-5AB9-4B71-AF49-A70A0C923DCA}" type="presParOf" srcId="{3ED66299-71E6-4227-B23D-2E4F4488F350}" destId="{9BF97AC9-FC9A-45C2-B7E7-B40C8E121833}" srcOrd="3" destOrd="0" presId="urn:microsoft.com/office/officeart/2005/8/layout/hierarchy3"/>
    <dgm:cxn modelId="{B2E4424F-21DE-4ECD-BAB2-106B307BC0AB}" type="presParOf" srcId="{3ED66299-71E6-4227-B23D-2E4F4488F350}" destId="{AC89752F-F13B-4A26-B169-BCFA495BAF05}" srcOrd="4" destOrd="0" presId="urn:microsoft.com/office/officeart/2005/8/layout/hierarchy3"/>
    <dgm:cxn modelId="{A346CC61-60C7-4F1D-A89D-6F735E22C728}" type="presParOf" srcId="{3ED66299-71E6-4227-B23D-2E4F4488F350}" destId="{267AFB58-E867-4C87-962D-49073034841A}" srcOrd="5" destOrd="0" presId="urn:microsoft.com/office/officeart/2005/8/layout/hierarchy3"/>
    <dgm:cxn modelId="{4C6E1F09-90D1-4944-8194-3B8EE3EA5ABD}" type="presParOf" srcId="{3ED66299-71E6-4227-B23D-2E4F4488F350}" destId="{9F89EBB1-8CF1-4FB2-A9CE-3B27AD8CE982}" srcOrd="6" destOrd="0" presId="urn:microsoft.com/office/officeart/2005/8/layout/hierarchy3"/>
    <dgm:cxn modelId="{78E7C77C-80E0-49A4-A76E-71338DFC581B}" type="presParOf" srcId="{3ED66299-71E6-4227-B23D-2E4F4488F350}" destId="{440C93B6-694E-48E9-B806-97E0B63964D0}" srcOrd="7" destOrd="0" presId="urn:microsoft.com/office/officeart/2005/8/layout/hierarchy3"/>
    <dgm:cxn modelId="{7D2BFD31-C763-442C-878B-B42209970D03}" type="presParOf" srcId="{BD588F01-6DF4-4FCC-A7C9-2A8339E5D2EF}" destId="{ED79D195-6958-4F70-92E7-5C0B8EA451F9}" srcOrd="1" destOrd="0" presId="urn:microsoft.com/office/officeart/2005/8/layout/hierarchy3"/>
    <dgm:cxn modelId="{697AD51B-44FE-4617-9D95-905EA0D916E7}" type="presParOf" srcId="{ED79D195-6958-4F70-92E7-5C0B8EA451F9}" destId="{5B1499B3-5B40-44A8-AD4B-D5FC2AF5998B}" srcOrd="0" destOrd="0" presId="urn:microsoft.com/office/officeart/2005/8/layout/hierarchy3"/>
    <dgm:cxn modelId="{F3C8E058-F1B8-41D7-B5E5-6A2A145D808C}" type="presParOf" srcId="{5B1499B3-5B40-44A8-AD4B-D5FC2AF5998B}" destId="{BF1F5113-5F9F-4A5D-A9A3-29C98D3CE632}" srcOrd="0" destOrd="0" presId="urn:microsoft.com/office/officeart/2005/8/layout/hierarchy3"/>
    <dgm:cxn modelId="{09E3804B-5F24-4901-8718-75FD80240B57}" type="presParOf" srcId="{5B1499B3-5B40-44A8-AD4B-D5FC2AF5998B}" destId="{35F2D840-F88D-40B0-BB6D-63ED4758CF15}" srcOrd="1" destOrd="0" presId="urn:microsoft.com/office/officeart/2005/8/layout/hierarchy3"/>
    <dgm:cxn modelId="{C1CD607F-724C-452D-B5F8-089C5ADAF4C8}" type="presParOf" srcId="{ED79D195-6958-4F70-92E7-5C0B8EA451F9}" destId="{9CAF4A88-E581-4D14-870E-6A389FAEC12E}" srcOrd="1" destOrd="0" presId="urn:microsoft.com/office/officeart/2005/8/layout/hierarchy3"/>
    <dgm:cxn modelId="{05B6C2CE-5C4A-47C7-863C-05150C0C74F6}" type="presParOf" srcId="{9CAF4A88-E581-4D14-870E-6A389FAEC12E}" destId="{F083F09B-FD37-43D2-916A-DF33CA7B1318}" srcOrd="0" destOrd="0" presId="urn:microsoft.com/office/officeart/2005/8/layout/hierarchy3"/>
    <dgm:cxn modelId="{DA0CF046-D741-47C7-B916-09D0FFA6E122}" type="presParOf" srcId="{9CAF4A88-E581-4D14-870E-6A389FAEC12E}" destId="{D40718A2-F958-4EB2-9DFD-A7D09F4DCF69}" srcOrd="1" destOrd="0" presId="urn:microsoft.com/office/officeart/2005/8/layout/hierarchy3"/>
    <dgm:cxn modelId="{ABA86E93-C7F8-478B-8DAD-54BEC93838BC}" type="presParOf" srcId="{9CAF4A88-E581-4D14-870E-6A389FAEC12E}" destId="{C1EC0F41-07ED-4D70-8EDC-63C887F4BBED}" srcOrd="2" destOrd="0" presId="urn:microsoft.com/office/officeart/2005/8/layout/hierarchy3"/>
    <dgm:cxn modelId="{E5115818-BFB1-4AB8-8151-E7D9B72481EF}" type="presParOf" srcId="{9CAF4A88-E581-4D14-870E-6A389FAEC12E}" destId="{4B0BB1F4-98C5-4858-AD2B-962B68FAE49C}" srcOrd="3" destOrd="0" presId="urn:microsoft.com/office/officeart/2005/8/layout/hierarchy3"/>
    <dgm:cxn modelId="{45CE1978-EEA2-4EAE-83ED-01321F63BC37}" type="presParOf" srcId="{9CAF4A88-E581-4D14-870E-6A389FAEC12E}" destId="{17C22EAA-0A19-4BD8-9EA9-A40A4AB22AD0}" srcOrd="4" destOrd="0" presId="urn:microsoft.com/office/officeart/2005/8/layout/hierarchy3"/>
    <dgm:cxn modelId="{70AA3759-8182-4828-B728-C8AFDD326439}" type="presParOf" srcId="{9CAF4A88-E581-4D14-870E-6A389FAEC12E}" destId="{DA8BEE78-1975-4278-90CA-8914661A95F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3B86E-5AD0-4573-9D5D-78F89C4F46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3DFE9A-9F05-4891-AAAC-DF3B07BF7174}">
      <dgm:prSet phldrT="[Tekst]"/>
      <dgm:spPr/>
      <dgm:t>
        <a:bodyPr/>
        <a:lstStyle/>
        <a:p>
          <a:r>
            <a:rPr lang="pl-PL" dirty="0"/>
            <a:t>Proces inwestycyjny</a:t>
          </a:r>
        </a:p>
      </dgm:t>
    </dgm:pt>
    <dgm:pt modelId="{91A4B736-7DEC-47A4-A4F1-CAB3BDC0E34E}" type="parTrans" cxnId="{CAD588E0-1D2D-4868-BB54-5FF78BA1B15A}">
      <dgm:prSet/>
      <dgm:spPr/>
      <dgm:t>
        <a:bodyPr/>
        <a:lstStyle/>
        <a:p>
          <a:endParaRPr lang="pl-PL"/>
        </a:p>
      </dgm:t>
    </dgm:pt>
    <dgm:pt modelId="{ACD75D81-7ED8-4BF3-B73E-4AB95A9ABFFF}" type="sibTrans" cxnId="{CAD588E0-1D2D-4868-BB54-5FF78BA1B15A}">
      <dgm:prSet/>
      <dgm:spPr/>
      <dgm:t>
        <a:bodyPr/>
        <a:lstStyle/>
        <a:p>
          <a:endParaRPr lang="pl-PL"/>
        </a:p>
      </dgm:t>
    </dgm:pt>
    <dgm:pt modelId="{2F2CB15E-431B-45B2-BF8E-8DE402446D2E}">
      <dgm:prSet phldrT="[Tekst]"/>
      <dgm:spPr/>
      <dgm:t>
        <a:bodyPr/>
        <a:lstStyle/>
        <a:p>
          <a:r>
            <a:rPr lang="pl-PL" dirty="0"/>
            <a:t> Uchwalenie BMK oraz WPF-WPI</a:t>
          </a:r>
        </a:p>
      </dgm:t>
    </dgm:pt>
    <dgm:pt modelId="{215D3577-B6FC-4733-8F27-150EDAC9C2B3}" type="parTrans" cxnId="{28F607B7-097F-4BEA-A089-EA04F7FA5CE7}">
      <dgm:prSet/>
      <dgm:spPr/>
      <dgm:t>
        <a:bodyPr/>
        <a:lstStyle/>
        <a:p>
          <a:endParaRPr lang="pl-PL"/>
        </a:p>
      </dgm:t>
    </dgm:pt>
    <dgm:pt modelId="{1FB6A548-ECF9-47E5-B0BA-C0FE52ADDBAF}" type="sibTrans" cxnId="{28F607B7-097F-4BEA-A089-EA04F7FA5CE7}">
      <dgm:prSet/>
      <dgm:spPr/>
      <dgm:t>
        <a:bodyPr/>
        <a:lstStyle/>
        <a:p>
          <a:endParaRPr lang="pl-PL"/>
        </a:p>
      </dgm:t>
    </dgm:pt>
    <dgm:pt modelId="{2E738F2F-0EA7-4171-B532-DEED193BB849}">
      <dgm:prSet phldrT="[Tekst]"/>
      <dgm:spPr/>
      <dgm:t>
        <a:bodyPr/>
        <a:lstStyle/>
        <a:p>
          <a:r>
            <a:rPr lang="pl-PL" dirty="0"/>
            <a:t>Procedura przetargowa</a:t>
          </a:r>
        </a:p>
      </dgm:t>
    </dgm:pt>
    <dgm:pt modelId="{B10150D8-E262-4693-B470-C342BE59939E}" type="parTrans" cxnId="{857ACAA2-494D-4523-8BD7-80DBA6CFA2A7}">
      <dgm:prSet/>
      <dgm:spPr/>
      <dgm:t>
        <a:bodyPr/>
        <a:lstStyle/>
        <a:p>
          <a:endParaRPr lang="pl-PL"/>
        </a:p>
      </dgm:t>
    </dgm:pt>
    <dgm:pt modelId="{5EB21406-2207-4706-AC69-30BBBF8E8E11}" type="sibTrans" cxnId="{857ACAA2-494D-4523-8BD7-80DBA6CFA2A7}">
      <dgm:prSet/>
      <dgm:spPr/>
      <dgm:t>
        <a:bodyPr/>
        <a:lstStyle/>
        <a:p>
          <a:endParaRPr lang="pl-PL"/>
        </a:p>
      </dgm:t>
    </dgm:pt>
    <dgm:pt modelId="{387DB704-75C0-4C77-81F3-DD016FCA4467}">
      <dgm:prSet phldrT="[Tekst]"/>
      <dgm:spPr/>
      <dgm:t>
        <a:bodyPr/>
        <a:lstStyle/>
        <a:p>
          <a:r>
            <a:rPr lang="pl-PL" dirty="0"/>
            <a:t>Etap Projektowy</a:t>
          </a:r>
        </a:p>
      </dgm:t>
    </dgm:pt>
    <dgm:pt modelId="{28A52EE1-3DEF-4BC9-B5D0-5CA23123F8FC}" type="parTrans" cxnId="{B10B8CF5-FA63-427E-8043-EDD98269A119}">
      <dgm:prSet/>
      <dgm:spPr/>
      <dgm:t>
        <a:bodyPr/>
        <a:lstStyle/>
        <a:p>
          <a:endParaRPr lang="pl-PL"/>
        </a:p>
      </dgm:t>
    </dgm:pt>
    <dgm:pt modelId="{ABD61C98-36C1-4664-B58A-CC862454911C}" type="sibTrans" cxnId="{B10B8CF5-FA63-427E-8043-EDD98269A119}">
      <dgm:prSet/>
      <dgm:spPr/>
      <dgm:t>
        <a:bodyPr/>
        <a:lstStyle/>
        <a:p>
          <a:endParaRPr lang="pl-PL"/>
        </a:p>
      </dgm:t>
    </dgm:pt>
    <dgm:pt modelId="{C8E3330C-52C4-474B-9E48-1BF192E61C5C}">
      <dgm:prSet phldrT="[Tekst]"/>
      <dgm:spPr/>
      <dgm:t>
        <a:bodyPr/>
        <a:lstStyle/>
        <a:p>
          <a:r>
            <a:rPr lang="pl-PL" dirty="0"/>
            <a:t>Etap realizacji robót budowlanych</a:t>
          </a:r>
        </a:p>
      </dgm:t>
    </dgm:pt>
    <dgm:pt modelId="{DF08C8B4-C976-4652-9B84-9B406AE192BE}" type="parTrans" cxnId="{C1F0ACD8-4222-487C-80CB-CB9B895EED83}">
      <dgm:prSet/>
      <dgm:spPr/>
      <dgm:t>
        <a:bodyPr/>
        <a:lstStyle/>
        <a:p>
          <a:endParaRPr lang="pl-PL"/>
        </a:p>
      </dgm:t>
    </dgm:pt>
    <dgm:pt modelId="{B53A0AAD-E9BF-4939-807A-3F95F1EA131B}" type="sibTrans" cxnId="{C1F0ACD8-4222-487C-80CB-CB9B895EED83}">
      <dgm:prSet/>
      <dgm:spPr/>
      <dgm:t>
        <a:bodyPr/>
        <a:lstStyle/>
        <a:p>
          <a:endParaRPr lang="pl-PL"/>
        </a:p>
      </dgm:t>
    </dgm:pt>
    <dgm:pt modelId="{B7149F41-DFFC-4B15-925C-A41713A0F9FC}" type="pres">
      <dgm:prSet presAssocID="{F2E3B86E-5AD0-4573-9D5D-78F89C4F46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CE848D-223B-41B3-943E-F3E34741E802}" type="pres">
      <dgm:prSet presAssocID="{B93DFE9A-9F05-4891-AAAC-DF3B07BF7174}" presName="centerShape" presStyleLbl="node0" presStyleIdx="0" presStyleCnt="1"/>
      <dgm:spPr/>
    </dgm:pt>
    <dgm:pt modelId="{F06D83B4-5D72-4ABB-895C-2B5E3C509E1E}" type="pres">
      <dgm:prSet presAssocID="{2F2CB15E-431B-45B2-BF8E-8DE402446D2E}" presName="node" presStyleLbl="node1" presStyleIdx="0" presStyleCnt="4">
        <dgm:presLayoutVars>
          <dgm:bulletEnabled val="1"/>
        </dgm:presLayoutVars>
      </dgm:prSet>
      <dgm:spPr/>
    </dgm:pt>
    <dgm:pt modelId="{D6875704-A11B-41E7-A32B-51C5489CEF46}" type="pres">
      <dgm:prSet presAssocID="{2F2CB15E-431B-45B2-BF8E-8DE402446D2E}" presName="dummy" presStyleCnt="0"/>
      <dgm:spPr/>
    </dgm:pt>
    <dgm:pt modelId="{9BDA8E7E-2FCE-45A7-8A0D-E40972690E35}" type="pres">
      <dgm:prSet presAssocID="{1FB6A548-ECF9-47E5-B0BA-C0FE52ADDBAF}" presName="sibTrans" presStyleLbl="sibTrans2D1" presStyleIdx="0" presStyleCnt="4"/>
      <dgm:spPr/>
    </dgm:pt>
    <dgm:pt modelId="{B2B04F6E-5B5F-442F-AB6E-83BAC3B196F8}" type="pres">
      <dgm:prSet presAssocID="{2E738F2F-0EA7-4171-B532-DEED193BB849}" presName="node" presStyleLbl="node1" presStyleIdx="1" presStyleCnt="4" custRadScaleRad="102738" custRadScaleInc="-119562">
        <dgm:presLayoutVars>
          <dgm:bulletEnabled val="1"/>
        </dgm:presLayoutVars>
      </dgm:prSet>
      <dgm:spPr/>
    </dgm:pt>
    <dgm:pt modelId="{81D132B4-0B4D-4764-9F4B-27A5991805CD}" type="pres">
      <dgm:prSet presAssocID="{2E738F2F-0EA7-4171-B532-DEED193BB849}" presName="dummy" presStyleCnt="0"/>
      <dgm:spPr/>
    </dgm:pt>
    <dgm:pt modelId="{475A84E1-D656-496F-9391-16DCF9FCDA20}" type="pres">
      <dgm:prSet presAssocID="{5EB21406-2207-4706-AC69-30BBBF8E8E11}" presName="sibTrans" presStyleLbl="sibTrans2D1" presStyleIdx="1" presStyleCnt="4"/>
      <dgm:spPr/>
    </dgm:pt>
    <dgm:pt modelId="{E97F7500-EAAF-4A07-B202-B7C4F662F38E}" type="pres">
      <dgm:prSet presAssocID="{387DB704-75C0-4C77-81F3-DD016FCA4467}" presName="node" presStyleLbl="node1" presStyleIdx="2" presStyleCnt="4" custRadScaleRad="99406" custRadScaleInc="-235378">
        <dgm:presLayoutVars>
          <dgm:bulletEnabled val="1"/>
        </dgm:presLayoutVars>
      </dgm:prSet>
      <dgm:spPr/>
    </dgm:pt>
    <dgm:pt modelId="{C9FC6819-B331-4B9B-BFEA-47E988B707A4}" type="pres">
      <dgm:prSet presAssocID="{387DB704-75C0-4C77-81F3-DD016FCA4467}" presName="dummy" presStyleCnt="0"/>
      <dgm:spPr/>
    </dgm:pt>
    <dgm:pt modelId="{625552D5-5944-44FE-BF2C-7577FC22BF86}" type="pres">
      <dgm:prSet presAssocID="{ABD61C98-36C1-4664-B58A-CC862454911C}" presName="sibTrans" presStyleLbl="sibTrans2D1" presStyleIdx="2" presStyleCnt="4"/>
      <dgm:spPr/>
    </dgm:pt>
    <dgm:pt modelId="{77B8A0B9-BC52-48F2-9D4D-71C76AD73545}" type="pres">
      <dgm:prSet presAssocID="{C8E3330C-52C4-474B-9E48-1BF192E61C5C}" presName="node" presStyleLbl="node1" presStyleIdx="3" presStyleCnt="4">
        <dgm:presLayoutVars>
          <dgm:bulletEnabled val="1"/>
        </dgm:presLayoutVars>
      </dgm:prSet>
      <dgm:spPr/>
    </dgm:pt>
    <dgm:pt modelId="{C0FA2B0C-094A-48A0-BAB1-A274DBECCD7B}" type="pres">
      <dgm:prSet presAssocID="{C8E3330C-52C4-474B-9E48-1BF192E61C5C}" presName="dummy" presStyleCnt="0"/>
      <dgm:spPr/>
    </dgm:pt>
    <dgm:pt modelId="{6E69339F-C90A-4650-852C-E68310E46DED}" type="pres">
      <dgm:prSet presAssocID="{B53A0AAD-E9BF-4939-807A-3F95F1EA131B}" presName="sibTrans" presStyleLbl="sibTrans2D1" presStyleIdx="3" presStyleCnt="4"/>
      <dgm:spPr/>
    </dgm:pt>
  </dgm:ptLst>
  <dgm:cxnLst>
    <dgm:cxn modelId="{51FCBD22-9E68-458D-A317-F470894D5C3B}" type="presOf" srcId="{2E738F2F-0EA7-4171-B532-DEED193BB849}" destId="{B2B04F6E-5B5F-442F-AB6E-83BAC3B196F8}" srcOrd="0" destOrd="0" presId="urn:microsoft.com/office/officeart/2005/8/layout/radial6"/>
    <dgm:cxn modelId="{7760C041-FA2A-49BD-B9B9-A953B770FE06}" type="presOf" srcId="{B53A0AAD-E9BF-4939-807A-3F95F1EA131B}" destId="{6E69339F-C90A-4650-852C-E68310E46DED}" srcOrd="0" destOrd="0" presId="urn:microsoft.com/office/officeart/2005/8/layout/radial6"/>
    <dgm:cxn modelId="{DF221D6C-116F-483D-8CC6-923BF8547E39}" type="presOf" srcId="{B93DFE9A-9F05-4891-AAAC-DF3B07BF7174}" destId="{0FCE848D-223B-41B3-943E-F3E34741E802}" srcOrd="0" destOrd="0" presId="urn:microsoft.com/office/officeart/2005/8/layout/radial6"/>
    <dgm:cxn modelId="{7D7DB14F-9BB8-40E3-8973-CC77E223AAED}" type="presOf" srcId="{5EB21406-2207-4706-AC69-30BBBF8E8E11}" destId="{475A84E1-D656-496F-9391-16DCF9FCDA20}" srcOrd="0" destOrd="0" presId="urn:microsoft.com/office/officeart/2005/8/layout/radial6"/>
    <dgm:cxn modelId="{7529BB75-0360-4DBF-B1EF-77D141CAF4BA}" type="presOf" srcId="{ABD61C98-36C1-4664-B58A-CC862454911C}" destId="{625552D5-5944-44FE-BF2C-7577FC22BF86}" srcOrd="0" destOrd="0" presId="urn:microsoft.com/office/officeart/2005/8/layout/radial6"/>
    <dgm:cxn modelId="{857ACAA2-494D-4523-8BD7-80DBA6CFA2A7}" srcId="{B93DFE9A-9F05-4891-AAAC-DF3B07BF7174}" destId="{2E738F2F-0EA7-4171-B532-DEED193BB849}" srcOrd="1" destOrd="0" parTransId="{B10150D8-E262-4693-B470-C342BE59939E}" sibTransId="{5EB21406-2207-4706-AC69-30BBBF8E8E11}"/>
    <dgm:cxn modelId="{92EF27AF-21B1-4E6E-8640-607225E5F9D4}" type="presOf" srcId="{2F2CB15E-431B-45B2-BF8E-8DE402446D2E}" destId="{F06D83B4-5D72-4ABB-895C-2B5E3C509E1E}" srcOrd="0" destOrd="0" presId="urn:microsoft.com/office/officeart/2005/8/layout/radial6"/>
    <dgm:cxn modelId="{28F607B7-097F-4BEA-A089-EA04F7FA5CE7}" srcId="{B93DFE9A-9F05-4891-AAAC-DF3B07BF7174}" destId="{2F2CB15E-431B-45B2-BF8E-8DE402446D2E}" srcOrd="0" destOrd="0" parTransId="{215D3577-B6FC-4733-8F27-150EDAC9C2B3}" sibTransId="{1FB6A548-ECF9-47E5-B0BA-C0FE52ADDBAF}"/>
    <dgm:cxn modelId="{C1F0ACD8-4222-487C-80CB-CB9B895EED83}" srcId="{B93DFE9A-9F05-4891-AAAC-DF3B07BF7174}" destId="{C8E3330C-52C4-474B-9E48-1BF192E61C5C}" srcOrd="3" destOrd="0" parTransId="{DF08C8B4-C976-4652-9B84-9B406AE192BE}" sibTransId="{B53A0AAD-E9BF-4939-807A-3F95F1EA131B}"/>
    <dgm:cxn modelId="{3CF4FBDD-2041-4DE6-9A7E-F55E7332FC15}" type="presOf" srcId="{1FB6A548-ECF9-47E5-B0BA-C0FE52ADDBAF}" destId="{9BDA8E7E-2FCE-45A7-8A0D-E40972690E35}" srcOrd="0" destOrd="0" presId="urn:microsoft.com/office/officeart/2005/8/layout/radial6"/>
    <dgm:cxn modelId="{CAD588E0-1D2D-4868-BB54-5FF78BA1B15A}" srcId="{F2E3B86E-5AD0-4573-9D5D-78F89C4F466A}" destId="{B93DFE9A-9F05-4891-AAAC-DF3B07BF7174}" srcOrd="0" destOrd="0" parTransId="{91A4B736-7DEC-47A4-A4F1-CAB3BDC0E34E}" sibTransId="{ACD75D81-7ED8-4BF3-B73E-4AB95A9ABFFF}"/>
    <dgm:cxn modelId="{6352F6EC-0ED5-4F57-A5FC-546C97BA0209}" type="presOf" srcId="{F2E3B86E-5AD0-4573-9D5D-78F89C4F466A}" destId="{B7149F41-DFFC-4B15-925C-A41713A0F9FC}" srcOrd="0" destOrd="0" presId="urn:microsoft.com/office/officeart/2005/8/layout/radial6"/>
    <dgm:cxn modelId="{B10B8CF5-FA63-427E-8043-EDD98269A119}" srcId="{B93DFE9A-9F05-4891-AAAC-DF3B07BF7174}" destId="{387DB704-75C0-4C77-81F3-DD016FCA4467}" srcOrd="2" destOrd="0" parTransId="{28A52EE1-3DEF-4BC9-B5D0-5CA23123F8FC}" sibTransId="{ABD61C98-36C1-4664-B58A-CC862454911C}"/>
    <dgm:cxn modelId="{5EA28CF5-ED04-4F36-823F-03BDB445B1BD}" type="presOf" srcId="{387DB704-75C0-4C77-81F3-DD016FCA4467}" destId="{E97F7500-EAAF-4A07-B202-B7C4F662F38E}" srcOrd="0" destOrd="0" presId="urn:microsoft.com/office/officeart/2005/8/layout/radial6"/>
    <dgm:cxn modelId="{15C05FFB-A9DB-4968-9299-722F4E621550}" type="presOf" srcId="{C8E3330C-52C4-474B-9E48-1BF192E61C5C}" destId="{77B8A0B9-BC52-48F2-9D4D-71C76AD73545}" srcOrd="0" destOrd="0" presId="urn:microsoft.com/office/officeart/2005/8/layout/radial6"/>
    <dgm:cxn modelId="{167F1FA9-6988-4966-856F-A5430ACC85DC}" type="presParOf" srcId="{B7149F41-DFFC-4B15-925C-A41713A0F9FC}" destId="{0FCE848D-223B-41B3-943E-F3E34741E802}" srcOrd="0" destOrd="0" presId="urn:microsoft.com/office/officeart/2005/8/layout/radial6"/>
    <dgm:cxn modelId="{80477800-E1BB-4644-BB4D-2D17F3FB209C}" type="presParOf" srcId="{B7149F41-DFFC-4B15-925C-A41713A0F9FC}" destId="{F06D83B4-5D72-4ABB-895C-2B5E3C509E1E}" srcOrd="1" destOrd="0" presId="urn:microsoft.com/office/officeart/2005/8/layout/radial6"/>
    <dgm:cxn modelId="{8206F102-F0F7-4140-9F60-286B10B09877}" type="presParOf" srcId="{B7149F41-DFFC-4B15-925C-A41713A0F9FC}" destId="{D6875704-A11B-41E7-A32B-51C5489CEF46}" srcOrd="2" destOrd="0" presId="urn:microsoft.com/office/officeart/2005/8/layout/radial6"/>
    <dgm:cxn modelId="{4AA71F4C-6907-4BC7-AAEE-ECAF51C79D53}" type="presParOf" srcId="{B7149F41-DFFC-4B15-925C-A41713A0F9FC}" destId="{9BDA8E7E-2FCE-45A7-8A0D-E40972690E35}" srcOrd="3" destOrd="0" presId="urn:microsoft.com/office/officeart/2005/8/layout/radial6"/>
    <dgm:cxn modelId="{D1531D34-C30D-48E5-A47D-50AD6F427A2D}" type="presParOf" srcId="{B7149F41-DFFC-4B15-925C-A41713A0F9FC}" destId="{B2B04F6E-5B5F-442F-AB6E-83BAC3B196F8}" srcOrd="4" destOrd="0" presId="urn:microsoft.com/office/officeart/2005/8/layout/radial6"/>
    <dgm:cxn modelId="{32AD4C35-72ED-48B2-8216-7802697AEE33}" type="presParOf" srcId="{B7149F41-DFFC-4B15-925C-A41713A0F9FC}" destId="{81D132B4-0B4D-4764-9F4B-27A5991805CD}" srcOrd="5" destOrd="0" presId="urn:microsoft.com/office/officeart/2005/8/layout/radial6"/>
    <dgm:cxn modelId="{980431B0-1969-4D3A-8AD3-F0F00A779BA9}" type="presParOf" srcId="{B7149F41-DFFC-4B15-925C-A41713A0F9FC}" destId="{475A84E1-D656-496F-9391-16DCF9FCDA20}" srcOrd="6" destOrd="0" presId="urn:microsoft.com/office/officeart/2005/8/layout/radial6"/>
    <dgm:cxn modelId="{E2759732-EEA8-4ED1-BB98-2592309E6DC6}" type="presParOf" srcId="{B7149F41-DFFC-4B15-925C-A41713A0F9FC}" destId="{E97F7500-EAAF-4A07-B202-B7C4F662F38E}" srcOrd="7" destOrd="0" presId="urn:microsoft.com/office/officeart/2005/8/layout/radial6"/>
    <dgm:cxn modelId="{E43F3238-EEF1-4B45-86D1-AB6CF84B2478}" type="presParOf" srcId="{B7149F41-DFFC-4B15-925C-A41713A0F9FC}" destId="{C9FC6819-B331-4B9B-BFEA-47E988B707A4}" srcOrd="8" destOrd="0" presId="urn:microsoft.com/office/officeart/2005/8/layout/radial6"/>
    <dgm:cxn modelId="{0832A52C-7D84-4635-B3AA-4C6BAA0F028C}" type="presParOf" srcId="{B7149F41-DFFC-4B15-925C-A41713A0F9FC}" destId="{625552D5-5944-44FE-BF2C-7577FC22BF86}" srcOrd="9" destOrd="0" presId="urn:microsoft.com/office/officeart/2005/8/layout/radial6"/>
    <dgm:cxn modelId="{D71BBC00-1D32-4FFC-B531-D100E3FCAE8B}" type="presParOf" srcId="{B7149F41-DFFC-4B15-925C-A41713A0F9FC}" destId="{77B8A0B9-BC52-48F2-9D4D-71C76AD73545}" srcOrd="10" destOrd="0" presId="urn:microsoft.com/office/officeart/2005/8/layout/radial6"/>
    <dgm:cxn modelId="{78BC265D-7A6F-4CF6-8E59-D608E88FCA72}" type="presParOf" srcId="{B7149F41-DFFC-4B15-925C-A41713A0F9FC}" destId="{C0FA2B0C-094A-48A0-BAB1-A274DBECCD7B}" srcOrd="11" destOrd="0" presId="urn:microsoft.com/office/officeart/2005/8/layout/radial6"/>
    <dgm:cxn modelId="{9CDDF63D-CB56-404D-8BFC-9E0194316DFD}" type="presParOf" srcId="{B7149F41-DFFC-4B15-925C-A41713A0F9FC}" destId="{6E69339F-C90A-4650-852C-E68310E46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6D2FD-A91E-4CDE-98CF-1E14EC4ABF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317B86-828A-411F-8DE6-CDEDCD167E2C}">
      <dgm:prSet custT="1"/>
      <dgm:spPr/>
      <dgm:t>
        <a:bodyPr/>
        <a:lstStyle/>
        <a:p>
          <a:r>
            <a:rPr lang="pl-PL" sz="1200" dirty="0"/>
            <a:t>Standardy techniczne i wykonawcze dla infrastruktury rowerowej Miasta Krakowa wprowadzone Zarządzeniem nr 3113/2018 Prezydenta Miasta Krakowa z dnia 15 listopada 2018r</a:t>
          </a:r>
        </a:p>
      </dgm:t>
    </dgm:pt>
    <dgm:pt modelId="{9A49759E-BCCE-4C17-AB85-F8F7DD38DC00}" type="parTrans" cxnId="{7B838C0D-6D1E-4107-93D5-41C120C90B24}">
      <dgm:prSet/>
      <dgm:spPr/>
      <dgm:t>
        <a:bodyPr/>
        <a:lstStyle/>
        <a:p>
          <a:endParaRPr lang="pl-PL"/>
        </a:p>
      </dgm:t>
    </dgm:pt>
    <dgm:pt modelId="{F1E672E6-06A0-4C26-95E0-CBAEB99C7799}" type="sibTrans" cxnId="{7B838C0D-6D1E-4107-93D5-41C120C90B24}">
      <dgm:prSet/>
      <dgm:spPr/>
      <dgm:t>
        <a:bodyPr/>
        <a:lstStyle/>
        <a:p>
          <a:endParaRPr lang="pl-PL"/>
        </a:p>
      </dgm:t>
    </dgm:pt>
    <dgm:pt modelId="{D6037953-7CDA-4905-95D2-2AD0D93DF654}">
      <dgm:prSet custT="1"/>
      <dgm:spPr/>
      <dgm:t>
        <a:bodyPr/>
        <a:lstStyle/>
        <a:p>
          <a:r>
            <a:rPr lang="pl-PL" sz="1200" dirty="0"/>
            <a:t>Studium podstawowych tras rowerowych Miasta Krakowa – aktualizacja  dnia 2019r.</a:t>
          </a:r>
        </a:p>
      </dgm:t>
    </dgm:pt>
    <dgm:pt modelId="{2CF7A47D-1AA7-4F65-BACF-0E1C7F381A41}" type="parTrans" cxnId="{6764DBE4-1968-4566-A5CE-9AB8D7B15FCC}">
      <dgm:prSet/>
      <dgm:spPr/>
      <dgm:t>
        <a:bodyPr/>
        <a:lstStyle/>
        <a:p>
          <a:endParaRPr lang="pl-PL"/>
        </a:p>
      </dgm:t>
    </dgm:pt>
    <dgm:pt modelId="{7558D736-B501-4936-9338-2F9A07A6C165}" type="sibTrans" cxnId="{6764DBE4-1968-4566-A5CE-9AB8D7B15FCC}">
      <dgm:prSet/>
      <dgm:spPr/>
      <dgm:t>
        <a:bodyPr/>
        <a:lstStyle/>
        <a:p>
          <a:endParaRPr lang="pl-PL"/>
        </a:p>
      </dgm:t>
    </dgm:pt>
    <dgm:pt modelId="{D6FCEDAC-427A-42B0-A651-4692D4993EA3}">
      <dgm:prSet phldrT="[Tekst]" custT="1"/>
      <dgm:spPr/>
      <dgm:t>
        <a:bodyPr/>
        <a:lstStyle/>
        <a:p>
          <a:r>
            <a:rPr lang="pl-PL" sz="1400" dirty="0"/>
            <a:t>Główne regulacje budowy ścieżek rowerowych </a:t>
          </a:r>
        </a:p>
      </dgm:t>
    </dgm:pt>
    <dgm:pt modelId="{C3FD33EB-6672-46EC-B2F7-D92D3C5A2E8F}" type="sibTrans" cxnId="{16E1B4EB-1FE9-48BE-AD85-063817D4D84A}">
      <dgm:prSet/>
      <dgm:spPr/>
      <dgm:t>
        <a:bodyPr/>
        <a:lstStyle/>
        <a:p>
          <a:endParaRPr lang="pl-PL"/>
        </a:p>
      </dgm:t>
    </dgm:pt>
    <dgm:pt modelId="{9A9AD4AD-5D54-4A00-BD3F-C016890DD327}" type="parTrans" cxnId="{16E1B4EB-1FE9-48BE-AD85-063817D4D84A}">
      <dgm:prSet/>
      <dgm:spPr/>
      <dgm:t>
        <a:bodyPr/>
        <a:lstStyle/>
        <a:p>
          <a:endParaRPr lang="pl-PL"/>
        </a:p>
      </dgm:t>
    </dgm:pt>
    <dgm:pt modelId="{7CEAA64C-7002-444C-B911-936BE92ACB70}">
      <dgm:prSet custT="1"/>
      <dgm:spPr/>
      <dgm:t>
        <a:bodyPr/>
        <a:lstStyle/>
        <a:p>
          <a:r>
            <a:rPr lang="pl-PL" sz="1200" dirty="0"/>
            <a:t>Prawo Budowlane</a:t>
          </a:r>
        </a:p>
      </dgm:t>
    </dgm:pt>
    <dgm:pt modelId="{58F6EAB2-F8F7-425D-904B-A03CA63FDC35}" type="parTrans" cxnId="{45EA68AC-A98D-4393-A951-51EB4D5211A3}">
      <dgm:prSet/>
      <dgm:spPr/>
      <dgm:t>
        <a:bodyPr/>
        <a:lstStyle/>
        <a:p>
          <a:endParaRPr lang="pl-PL"/>
        </a:p>
      </dgm:t>
    </dgm:pt>
    <dgm:pt modelId="{85B582E0-9C12-49E5-9E55-10E0490D6B46}" type="sibTrans" cxnId="{45EA68AC-A98D-4393-A951-51EB4D5211A3}">
      <dgm:prSet/>
      <dgm:spPr/>
      <dgm:t>
        <a:bodyPr/>
        <a:lstStyle/>
        <a:p>
          <a:endParaRPr lang="pl-PL"/>
        </a:p>
      </dgm:t>
    </dgm:pt>
    <dgm:pt modelId="{0361E0A5-24D3-4F77-B520-228DC90476A5}">
      <dgm:prSet custT="1"/>
      <dgm:spPr/>
      <dgm:t>
        <a:bodyPr/>
        <a:lstStyle/>
        <a:p>
          <a:r>
            <a:rPr lang="pl-PL" sz="1100" dirty="0"/>
            <a:t>MPZP</a:t>
          </a:r>
        </a:p>
      </dgm:t>
    </dgm:pt>
    <dgm:pt modelId="{9AEBA1D7-1DE4-49EE-A16D-3E0F7A4097A3}" type="parTrans" cxnId="{137EE026-BC8A-49EE-AD70-28BD3CA083D3}">
      <dgm:prSet/>
      <dgm:spPr/>
      <dgm:t>
        <a:bodyPr/>
        <a:lstStyle/>
        <a:p>
          <a:endParaRPr lang="pl-PL"/>
        </a:p>
      </dgm:t>
    </dgm:pt>
    <dgm:pt modelId="{69CF17CF-FFEA-4B70-ACD0-837BF0E265B9}" type="sibTrans" cxnId="{137EE026-BC8A-49EE-AD70-28BD3CA083D3}">
      <dgm:prSet/>
      <dgm:spPr/>
      <dgm:t>
        <a:bodyPr/>
        <a:lstStyle/>
        <a:p>
          <a:endParaRPr lang="pl-PL"/>
        </a:p>
      </dgm:t>
    </dgm:pt>
    <dgm:pt modelId="{D22C7394-C1C2-46FF-8DD0-2E44B7BCF7D3}" type="pres">
      <dgm:prSet presAssocID="{74C6D2FD-A91E-4CDE-98CF-1E14EC4ABFB5}" presName="composite" presStyleCnt="0">
        <dgm:presLayoutVars>
          <dgm:chMax val="1"/>
          <dgm:dir/>
          <dgm:resizeHandles val="exact"/>
        </dgm:presLayoutVars>
      </dgm:prSet>
      <dgm:spPr/>
    </dgm:pt>
    <dgm:pt modelId="{B1C5F33C-CB2B-4791-86FB-A04A38436811}" type="pres">
      <dgm:prSet presAssocID="{D6FCEDAC-427A-42B0-A651-4692D4993EA3}" presName="roof" presStyleLbl="dkBgShp" presStyleIdx="0" presStyleCnt="2" custLinFactNeighborX="-87" custLinFactNeighborY="311"/>
      <dgm:spPr/>
    </dgm:pt>
    <dgm:pt modelId="{AC068E37-12AB-4E2B-AAF8-510FFB810806}" type="pres">
      <dgm:prSet presAssocID="{D6FCEDAC-427A-42B0-A651-4692D4993EA3}" presName="pillars" presStyleCnt="0"/>
      <dgm:spPr/>
    </dgm:pt>
    <dgm:pt modelId="{D4F12067-3E7D-43D6-98D7-A140720E491A}" type="pres">
      <dgm:prSet presAssocID="{D6FCEDAC-427A-42B0-A651-4692D4993EA3}" presName="pillar1" presStyleLbl="node1" presStyleIdx="0" presStyleCnt="4" custScaleX="43278" custScaleY="100548" custLinFactNeighborX="-7691" custLinFactNeighborY="112">
        <dgm:presLayoutVars>
          <dgm:bulletEnabled val="1"/>
        </dgm:presLayoutVars>
      </dgm:prSet>
      <dgm:spPr/>
    </dgm:pt>
    <dgm:pt modelId="{08170290-808E-4CAE-8BBC-CC3AE1A39C6F}" type="pres">
      <dgm:prSet presAssocID="{D6037953-7CDA-4905-95D2-2AD0D93DF654}" presName="pillarX" presStyleLbl="node1" presStyleIdx="1" presStyleCnt="4" custScaleX="38033" custScaleY="100992" custLinFactNeighborX="-162" custLinFactNeighborY="-110">
        <dgm:presLayoutVars>
          <dgm:bulletEnabled val="1"/>
        </dgm:presLayoutVars>
      </dgm:prSet>
      <dgm:spPr/>
    </dgm:pt>
    <dgm:pt modelId="{70A92FBB-D25F-4B03-977E-42B1C1926DB7}" type="pres">
      <dgm:prSet presAssocID="{7CEAA64C-7002-444C-B911-936BE92ACB70}" presName="pillarX" presStyleLbl="node1" presStyleIdx="2" presStyleCnt="4" custScaleX="32514" custScaleY="99996" custLinFactNeighborX="-540" custLinFactNeighborY="-327">
        <dgm:presLayoutVars>
          <dgm:bulletEnabled val="1"/>
        </dgm:presLayoutVars>
      </dgm:prSet>
      <dgm:spPr/>
    </dgm:pt>
    <dgm:pt modelId="{87D13DBB-3967-464B-9825-12797488FABD}" type="pres">
      <dgm:prSet presAssocID="{0361E0A5-24D3-4F77-B520-228DC90476A5}" presName="pillarX" presStyleLbl="node1" presStyleIdx="3" presStyleCnt="4" custScaleX="44615" custLinFactNeighborX="576" custLinFactNeighborY="91">
        <dgm:presLayoutVars>
          <dgm:bulletEnabled val="1"/>
        </dgm:presLayoutVars>
      </dgm:prSet>
      <dgm:spPr/>
    </dgm:pt>
    <dgm:pt modelId="{9992964B-A404-4148-B387-C4CBD2F85C78}" type="pres">
      <dgm:prSet presAssocID="{D6FCEDAC-427A-42B0-A651-4692D4993EA3}" presName="base" presStyleLbl="dkBgShp" presStyleIdx="1" presStyleCnt="2"/>
      <dgm:spPr/>
    </dgm:pt>
  </dgm:ptLst>
  <dgm:cxnLst>
    <dgm:cxn modelId="{7B838C0D-6D1E-4107-93D5-41C120C90B24}" srcId="{D6FCEDAC-427A-42B0-A651-4692D4993EA3}" destId="{CE317B86-828A-411F-8DE6-CDEDCD167E2C}" srcOrd="0" destOrd="0" parTransId="{9A49759E-BCCE-4C17-AB85-F8F7DD38DC00}" sibTransId="{F1E672E6-06A0-4C26-95E0-CBAEB99C7799}"/>
    <dgm:cxn modelId="{3ED8A90F-465D-46B3-8378-4EB49BE63C63}" type="presOf" srcId="{D6037953-7CDA-4905-95D2-2AD0D93DF654}" destId="{08170290-808E-4CAE-8BBC-CC3AE1A39C6F}" srcOrd="0" destOrd="0" presId="urn:microsoft.com/office/officeart/2005/8/layout/hList3"/>
    <dgm:cxn modelId="{32180624-C2F5-424B-BD95-7BBECE46594A}" type="presOf" srcId="{7CEAA64C-7002-444C-B911-936BE92ACB70}" destId="{70A92FBB-D25F-4B03-977E-42B1C1926DB7}" srcOrd="0" destOrd="0" presId="urn:microsoft.com/office/officeart/2005/8/layout/hList3"/>
    <dgm:cxn modelId="{137EE026-BC8A-49EE-AD70-28BD3CA083D3}" srcId="{D6FCEDAC-427A-42B0-A651-4692D4993EA3}" destId="{0361E0A5-24D3-4F77-B520-228DC90476A5}" srcOrd="3" destOrd="0" parTransId="{9AEBA1D7-1DE4-49EE-A16D-3E0F7A4097A3}" sibTransId="{69CF17CF-FFEA-4B70-ACD0-837BF0E265B9}"/>
    <dgm:cxn modelId="{CECD9B31-F67E-41C8-A9B4-78EE9B45BF59}" type="presOf" srcId="{0361E0A5-24D3-4F77-B520-228DC90476A5}" destId="{87D13DBB-3967-464B-9825-12797488FABD}" srcOrd="0" destOrd="0" presId="urn:microsoft.com/office/officeart/2005/8/layout/hList3"/>
    <dgm:cxn modelId="{D8E99C85-6C96-4ACB-BFAB-08886D5C7625}" type="presOf" srcId="{D6FCEDAC-427A-42B0-A651-4692D4993EA3}" destId="{B1C5F33C-CB2B-4791-86FB-A04A38436811}" srcOrd="0" destOrd="0" presId="urn:microsoft.com/office/officeart/2005/8/layout/hList3"/>
    <dgm:cxn modelId="{45EA68AC-A98D-4393-A951-51EB4D5211A3}" srcId="{D6FCEDAC-427A-42B0-A651-4692D4993EA3}" destId="{7CEAA64C-7002-444C-B911-936BE92ACB70}" srcOrd="2" destOrd="0" parTransId="{58F6EAB2-F8F7-425D-904B-A03CA63FDC35}" sibTransId="{85B582E0-9C12-49E5-9E55-10E0490D6B46}"/>
    <dgm:cxn modelId="{D359DFC2-E3D5-4A8A-BE64-932CCBA6BD3C}" type="presOf" srcId="{74C6D2FD-A91E-4CDE-98CF-1E14EC4ABFB5}" destId="{D22C7394-C1C2-46FF-8DD0-2E44B7BCF7D3}" srcOrd="0" destOrd="0" presId="urn:microsoft.com/office/officeart/2005/8/layout/hList3"/>
    <dgm:cxn modelId="{6122C9E1-7BD3-4430-93A2-A52F3FCA210C}" type="presOf" srcId="{CE317B86-828A-411F-8DE6-CDEDCD167E2C}" destId="{D4F12067-3E7D-43D6-98D7-A140720E491A}" srcOrd="0" destOrd="0" presId="urn:microsoft.com/office/officeart/2005/8/layout/hList3"/>
    <dgm:cxn modelId="{6764DBE4-1968-4566-A5CE-9AB8D7B15FCC}" srcId="{D6FCEDAC-427A-42B0-A651-4692D4993EA3}" destId="{D6037953-7CDA-4905-95D2-2AD0D93DF654}" srcOrd="1" destOrd="0" parTransId="{2CF7A47D-1AA7-4F65-BACF-0E1C7F381A41}" sibTransId="{7558D736-B501-4936-9338-2F9A07A6C165}"/>
    <dgm:cxn modelId="{16E1B4EB-1FE9-48BE-AD85-063817D4D84A}" srcId="{74C6D2FD-A91E-4CDE-98CF-1E14EC4ABFB5}" destId="{D6FCEDAC-427A-42B0-A651-4692D4993EA3}" srcOrd="0" destOrd="0" parTransId="{9A9AD4AD-5D54-4A00-BD3F-C016890DD327}" sibTransId="{C3FD33EB-6672-46EC-B2F7-D92D3C5A2E8F}"/>
    <dgm:cxn modelId="{79E8CA4E-0FFA-4298-B47D-122DA71AA9DD}" type="presParOf" srcId="{D22C7394-C1C2-46FF-8DD0-2E44B7BCF7D3}" destId="{B1C5F33C-CB2B-4791-86FB-A04A38436811}" srcOrd="0" destOrd="0" presId="urn:microsoft.com/office/officeart/2005/8/layout/hList3"/>
    <dgm:cxn modelId="{E73B190F-B023-405F-B026-77773CB40171}" type="presParOf" srcId="{D22C7394-C1C2-46FF-8DD0-2E44B7BCF7D3}" destId="{AC068E37-12AB-4E2B-AAF8-510FFB810806}" srcOrd="1" destOrd="0" presId="urn:microsoft.com/office/officeart/2005/8/layout/hList3"/>
    <dgm:cxn modelId="{2D025D46-5FC9-4F14-AFBC-E21A7DF604A5}" type="presParOf" srcId="{AC068E37-12AB-4E2B-AAF8-510FFB810806}" destId="{D4F12067-3E7D-43D6-98D7-A140720E491A}" srcOrd="0" destOrd="0" presId="urn:microsoft.com/office/officeart/2005/8/layout/hList3"/>
    <dgm:cxn modelId="{EB41F49F-06A9-4AD1-9D9C-7C5CA3AC8AC2}" type="presParOf" srcId="{AC068E37-12AB-4E2B-AAF8-510FFB810806}" destId="{08170290-808E-4CAE-8BBC-CC3AE1A39C6F}" srcOrd="1" destOrd="0" presId="urn:microsoft.com/office/officeart/2005/8/layout/hList3"/>
    <dgm:cxn modelId="{4ADA5C0A-CCA4-46F0-877F-F7A95A577346}" type="presParOf" srcId="{AC068E37-12AB-4E2B-AAF8-510FFB810806}" destId="{70A92FBB-D25F-4B03-977E-42B1C1926DB7}" srcOrd="2" destOrd="0" presId="urn:microsoft.com/office/officeart/2005/8/layout/hList3"/>
    <dgm:cxn modelId="{E4CC7A8B-78E2-4996-A1A5-EEC61DE0044D}" type="presParOf" srcId="{AC068E37-12AB-4E2B-AAF8-510FFB810806}" destId="{87D13DBB-3967-464B-9825-12797488FABD}" srcOrd="3" destOrd="0" presId="urn:microsoft.com/office/officeart/2005/8/layout/hList3"/>
    <dgm:cxn modelId="{95552027-974C-4A38-9320-F7889E2AF390}" type="presParOf" srcId="{D22C7394-C1C2-46FF-8DD0-2E44B7BCF7D3}" destId="{9992964B-A404-4148-B387-C4CBD2F85C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755BC-CB53-4B35-AFE4-F3A312AA927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E0E1C47-C72B-4F61-96C6-053B5FABC1B7}">
      <dgm:prSet phldrT="[Tekst]" custT="1"/>
      <dgm:spPr/>
      <dgm:t>
        <a:bodyPr/>
        <a:lstStyle/>
        <a:p>
          <a:pPr algn="l"/>
          <a:r>
            <a:rPr lang="pl-PL" sz="1200" dirty="0"/>
            <a:t>Inwestycje finansowane ze środków miejskich</a:t>
          </a:r>
        </a:p>
      </dgm:t>
    </dgm:pt>
    <dgm:pt modelId="{D6F2335D-B305-45D9-80DB-DC4C0BD358FF}" type="parTrans" cxnId="{7603D68A-95FD-4C5D-9473-BD993E2D1466}">
      <dgm:prSet/>
      <dgm:spPr/>
      <dgm:t>
        <a:bodyPr/>
        <a:lstStyle/>
        <a:p>
          <a:endParaRPr lang="pl-PL"/>
        </a:p>
      </dgm:t>
    </dgm:pt>
    <dgm:pt modelId="{117A5D8E-17FB-4C3A-9954-1ECA4E9A0958}" type="sibTrans" cxnId="{7603D68A-95FD-4C5D-9473-BD993E2D1466}">
      <dgm:prSet/>
      <dgm:spPr/>
      <dgm:t>
        <a:bodyPr/>
        <a:lstStyle/>
        <a:p>
          <a:endParaRPr lang="pl-PL"/>
        </a:p>
      </dgm:t>
    </dgm:pt>
    <dgm:pt modelId="{13E9390E-71C6-4E55-AF3B-E748DAE19DE5}">
      <dgm:prSet phldrT="[Tekst]" custT="1"/>
      <dgm:spPr/>
      <dgm:t>
        <a:bodyPr/>
        <a:lstStyle/>
        <a:p>
          <a:r>
            <a:rPr lang="pl-PL" sz="1200" dirty="0"/>
            <a:t>Inwestycje realizowane w ramach Budżetu Obywatelskiego</a:t>
          </a:r>
        </a:p>
      </dgm:t>
    </dgm:pt>
    <dgm:pt modelId="{CA7FC049-5D8C-4721-ACB3-1A94A5A8703A}" type="parTrans" cxnId="{3CB55C1F-8FAC-40BE-9F31-23BE3046A42D}">
      <dgm:prSet/>
      <dgm:spPr/>
      <dgm:t>
        <a:bodyPr/>
        <a:lstStyle/>
        <a:p>
          <a:endParaRPr lang="pl-PL"/>
        </a:p>
      </dgm:t>
    </dgm:pt>
    <dgm:pt modelId="{339404D1-755F-4F70-AB68-AF8103B527F4}" type="sibTrans" cxnId="{3CB55C1F-8FAC-40BE-9F31-23BE3046A42D}">
      <dgm:prSet/>
      <dgm:spPr/>
      <dgm:t>
        <a:bodyPr/>
        <a:lstStyle/>
        <a:p>
          <a:endParaRPr lang="pl-PL"/>
        </a:p>
      </dgm:t>
    </dgm:pt>
    <dgm:pt modelId="{6334A229-0A86-44D4-B210-AB4E3A2E5D52}">
      <dgm:prSet phldrT="[Tekst]" custT="1"/>
      <dgm:spPr/>
      <dgm:t>
        <a:bodyPr/>
        <a:lstStyle/>
        <a:p>
          <a:r>
            <a:rPr lang="pl-PL" sz="1200" dirty="0"/>
            <a:t>Inwestycje dofinansowane ze środków zewnętrznych</a:t>
          </a:r>
        </a:p>
        <a:p>
          <a:r>
            <a:rPr lang="pl-PL" sz="800" dirty="0"/>
            <a:t>* Nie uwzględniono dofinansowanych w ramach Igrzysk Europejskich 2023</a:t>
          </a:r>
        </a:p>
      </dgm:t>
    </dgm:pt>
    <dgm:pt modelId="{4B1DE888-01F0-4985-898A-D233335FD67F}" type="parTrans" cxnId="{6CF37104-2EEB-43C0-8C94-6946962E8B74}">
      <dgm:prSet/>
      <dgm:spPr/>
      <dgm:t>
        <a:bodyPr/>
        <a:lstStyle/>
        <a:p>
          <a:endParaRPr lang="pl-PL"/>
        </a:p>
      </dgm:t>
    </dgm:pt>
    <dgm:pt modelId="{27A2D84A-81F7-4953-A2F8-18E865547D26}" type="sibTrans" cxnId="{6CF37104-2EEB-43C0-8C94-6946962E8B74}">
      <dgm:prSet/>
      <dgm:spPr/>
      <dgm:t>
        <a:bodyPr/>
        <a:lstStyle/>
        <a:p>
          <a:endParaRPr lang="pl-PL"/>
        </a:p>
      </dgm:t>
    </dgm:pt>
    <dgm:pt modelId="{76A4E243-BA9B-48AF-9976-31399A8BB2FA}">
      <dgm:prSet custT="1"/>
      <dgm:spPr/>
      <dgm:t>
        <a:bodyPr/>
        <a:lstStyle/>
        <a:p>
          <a:r>
            <a:rPr lang="pl-PL" sz="2000" dirty="0"/>
            <a:t>Ok. 7 km</a:t>
          </a:r>
        </a:p>
      </dgm:t>
    </dgm:pt>
    <dgm:pt modelId="{CA4FFE21-90D8-44EF-90C2-F169BB7DBD84}" type="parTrans" cxnId="{16C83898-617C-4C8D-8058-8DCC6019DC6A}">
      <dgm:prSet/>
      <dgm:spPr/>
      <dgm:t>
        <a:bodyPr/>
        <a:lstStyle/>
        <a:p>
          <a:endParaRPr lang="pl-PL"/>
        </a:p>
      </dgm:t>
    </dgm:pt>
    <dgm:pt modelId="{8DB21E68-154F-4AF8-B64D-AD0D52383D27}" type="sibTrans" cxnId="{16C83898-617C-4C8D-8058-8DCC6019DC6A}">
      <dgm:prSet/>
      <dgm:spPr/>
      <dgm:t>
        <a:bodyPr/>
        <a:lstStyle/>
        <a:p>
          <a:endParaRPr lang="pl-PL"/>
        </a:p>
      </dgm:t>
    </dgm:pt>
    <dgm:pt modelId="{8090272D-761A-4679-9E57-DF2696985A99}">
      <dgm:prSet custT="1"/>
      <dgm:spPr/>
      <dgm:t>
        <a:bodyPr/>
        <a:lstStyle/>
        <a:p>
          <a:r>
            <a:rPr lang="pl-PL" sz="2000" dirty="0"/>
            <a:t>Ok. 1 km</a:t>
          </a:r>
        </a:p>
      </dgm:t>
    </dgm:pt>
    <dgm:pt modelId="{C5A656DC-0394-4C7D-B189-5B36EFE5FB05}" type="parTrans" cxnId="{DEA52CF0-83A6-4025-948C-7AC61B41685D}">
      <dgm:prSet/>
      <dgm:spPr/>
      <dgm:t>
        <a:bodyPr/>
        <a:lstStyle/>
        <a:p>
          <a:endParaRPr lang="pl-PL"/>
        </a:p>
      </dgm:t>
    </dgm:pt>
    <dgm:pt modelId="{5FA14CF9-82DC-4152-BE64-F415BD2A02F3}" type="sibTrans" cxnId="{DEA52CF0-83A6-4025-948C-7AC61B41685D}">
      <dgm:prSet/>
      <dgm:spPr/>
      <dgm:t>
        <a:bodyPr/>
        <a:lstStyle/>
        <a:p>
          <a:endParaRPr lang="pl-PL"/>
        </a:p>
      </dgm:t>
    </dgm:pt>
    <dgm:pt modelId="{A5E1B7AB-674A-49A6-BA3B-AE7947DF6914}">
      <dgm:prSet custT="1"/>
      <dgm:spPr/>
      <dgm:t>
        <a:bodyPr/>
        <a:lstStyle/>
        <a:p>
          <a:r>
            <a:rPr lang="pl-PL" sz="2000" dirty="0"/>
            <a:t>Ok. 10 km</a:t>
          </a:r>
        </a:p>
      </dgm:t>
    </dgm:pt>
    <dgm:pt modelId="{874FCC5C-825B-4665-AA53-1AEEFB092A39}" type="parTrans" cxnId="{EDE1A5A4-EBAE-49E8-88C8-CD272A76462F}">
      <dgm:prSet/>
      <dgm:spPr/>
      <dgm:t>
        <a:bodyPr/>
        <a:lstStyle/>
        <a:p>
          <a:endParaRPr lang="pl-PL"/>
        </a:p>
      </dgm:t>
    </dgm:pt>
    <dgm:pt modelId="{6B363854-CA1B-4797-8839-772510D0ADDB}" type="sibTrans" cxnId="{EDE1A5A4-EBAE-49E8-88C8-CD272A76462F}">
      <dgm:prSet/>
      <dgm:spPr/>
      <dgm:t>
        <a:bodyPr/>
        <a:lstStyle/>
        <a:p>
          <a:endParaRPr lang="pl-PL"/>
        </a:p>
      </dgm:t>
    </dgm:pt>
    <dgm:pt modelId="{1DF1B5F5-7E9D-4A46-B6E5-9458067896C5}" type="pres">
      <dgm:prSet presAssocID="{EC2755BC-CB53-4B35-AFE4-F3A312AA9278}" presName="diagram" presStyleCnt="0">
        <dgm:presLayoutVars>
          <dgm:dir/>
          <dgm:animLvl val="lvl"/>
          <dgm:resizeHandles val="exact"/>
        </dgm:presLayoutVars>
      </dgm:prSet>
      <dgm:spPr/>
    </dgm:pt>
    <dgm:pt modelId="{839DA959-3D9D-4F7D-812A-536A97D2017C}" type="pres">
      <dgm:prSet presAssocID="{BE0E1C47-C72B-4F61-96C6-053B5FABC1B7}" presName="compNode" presStyleCnt="0"/>
      <dgm:spPr/>
    </dgm:pt>
    <dgm:pt modelId="{90C08962-F9F2-4B0B-88E8-D01363B1C33E}" type="pres">
      <dgm:prSet presAssocID="{BE0E1C47-C72B-4F61-96C6-053B5FABC1B7}" presName="childRect" presStyleLbl="bgAcc1" presStyleIdx="0" presStyleCnt="3" custScaleX="100641" custScaleY="28405" custLinFactNeighborX="-21176" custLinFactNeighborY="16971">
        <dgm:presLayoutVars>
          <dgm:bulletEnabled val="1"/>
        </dgm:presLayoutVars>
      </dgm:prSet>
      <dgm:spPr/>
    </dgm:pt>
    <dgm:pt modelId="{63D6C932-073D-47C5-B7BB-44139F6CDBAF}" type="pres">
      <dgm:prSet presAssocID="{BE0E1C47-C72B-4F61-96C6-053B5FABC1B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6729EC-08B0-4D39-93DA-08F5415F9920}" type="pres">
      <dgm:prSet presAssocID="{BE0E1C47-C72B-4F61-96C6-053B5FABC1B7}" presName="parentRect" presStyleLbl="alignNode1" presStyleIdx="0" presStyleCnt="3" custScaleY="141124" custLinFactNeighborX="-20903" custLinFactNeighborY="-22141"/>
      <dgm:spPr/>
    </dgm:pt>
    <dgm:pt modelId="{BE18802B-6AC5-429C-8229-0A791CC9950F}" type="pres">
      <dgm:prSet presAssocID="{BE0E1C47-C72B-4F61-96C6-053B5FABC1B7}" presName="adorn" presStyleLbl="fgAccFollowNode1" presStyleIdx="0" presStyleCnt="3" custScaleX="184275" custScaleY="181494" custLinFactNeighborX="-37098" custLinFactNeighborY="-5659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83E33EB9-FF9A-441A-8490-76BB95DA47D7}" type="pres">
      <dgm:prSet presAssocID="{117A5D8E-17FB-4C3A-9954-1ECA4E9A0958}" presName="sibTrans" presStyleLbl="sibTrans2D1" presStyleIdx="0" presStyleCnt="0"/>
      <dgm:spPr/>
    </dgm:pt>
    <dgm:pt modelId="{5646B596-CFC5-4BB4-A4DB-4CEB77A8ED36}" type="pres">
      <dgm:prSet presAssocID="{13E9390E-71C6-4E55-AF3B-E748DAE19DE5}" presName="compNode" presStyleCnt="0"/>
      <dgm:spPr/>
    </dgm:pt>
    <dgm:pt modelId="{AA28799F-3815-4EC9-ABE7-3668B50B34C3}" type="pres">
      <dgm:prSet presAssocID="{13E9390E-71C6-4E55-AF3B-E748DAE19DE5}" presName="childRect" presStyleLbl="bgAcc1" presStyleIdx="1" presStyleCnt="3" custScaleY="31169" custLinFactNeighborX="-3081" custLinFactNeighborY="19022">
        <dgm:presLayoutVars>
          <dgm:bulletEnabled val="1"/>
        </dgm:presLayoutVars>
      </dgm:prSet>
      <dgm:spPr/>
    </dgm:pt>
    <dgm:pt modelId="{F602F35A-2F81-4F37-8F71-01F0EC722B0D}" type="pres">
      <dgm:prSet presAssocID="{13E9390E-71C6-4E55-AF3B-E748DAE19D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4A90E-0BE5-4925-8B64-D6F3134091B2}" type="pres">
      <dgm:prSet presAssocID="{13E9390E-71C6-4E55-AF3B-E748DAE19DE5}" presName="parentRect" presStyleLbl="alignNode1" presStyleIdx="1" presStyleCnt="3" custScaleY="137860" custLinFactNeighborX="-2924" custLinFactNeighborY="-18035"/>
      <dgm:spPr/>
    </dgm:pt>
    <dgm:pt modelId="{32344F3E-197C-4038-8A31-45E4B725D95D}" type="pres">
      <dgm:prSet presAssocID="{13E9390E-71C6-4E55-AF3B-E748DAE19DE5}" presName="adorn" presStyleLbl="fgAccFollowNode1" presStyleIdx="1" presStyleCnt="3" custScaleX="190183" custScaleY="182131" custLinFactNeighborX="43950" custLinFactNeighborY="15311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1BC5B87D-05C4-4099-940F-49BA91BD3A44}" type="pres">
      <dgm:prSet presAssocID="{339404D1-755F-4F70-AB68-AF8103B527F4}" presName="sibTrans" presStyleLbl="sibTrans2D1" presStyleIdx="0" presStyleCnt="0"/>
      <dgm:spPr/>
    </dgm:pt>
    <dgm:pt modelId="{32064A25-4EB0-4766-B9B3-32966ACCE130}" type="pres">
      <dgm:prSet presAssocID="{6334A229-0A86-44D4-B210-AB4E3A2E5D52}" presName="compNode" presStyleCnt="0"/>
      <dgm:spPr/>
    </dgm:pt>
    <dgm:pt modelId="{3DA4D9ED-6D61-46B5-B408-E786B3299C0F}" type="pres">
      <dgm:prSet presAssocID="{6334A229-0A86-44D4-B210-AB4E3A2E5D52}" presName="childRect" presStyleLbl="bgAcc1" presStyleIdx="2" presStyleCnt="3" custScaleY="30734" custLinFactNeighborX="6241" custLinFactNeighborY="-22116">
        <dgm:presLayoutVars>
          <dgm:bulletEnabled val="1"/>
        </dgm:presLayoutVars>
      </dgm:prSet>
      <dgm:spPr/>
    </dgm:pt>
    <dgm:pt modelId="{9AEB57E3-0068-4C0C-80B3-EC8A07301AF9}" type="pres">
      <dgm:prSet presAssocID="{6334A229-0A86-44D4-B210-AB4E3A2E5D5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DC41E4-4095-4215-9F6E-70ECBDE51AAC}" type="pres">
      <dgm:prSet presAssocID="{6334A229-0A86-44D4-B210-AB4E3A2E5D52}" presName="parentRect" presStyleLbl="alignNode1" presStyleIdx="2" presStyleCnt="3" custScaleY="223380" custLinFactNeighborX="6241" custLinFactNeighborY="-73145"/>
      <dgm:spPr/>
    </dgm:pt>
    <dgm:pt modelId="{7452E6CD-5A30-43E1-AD73-8E54E836D079}" type="pres">
      <dgm:prSet presAssocID="{6334A229-0A86-44D4-B210-AB4E3A2E5D52}" presName="adorn" presStyleLbl="fgAccFollowNode1" presStyleIdx="2" presStyleCnt="3" custScaleX="174517" custScaleY="173204" custLinFactNeighborX="60151" custLinFactNeighborY="-28977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6CF37104-2EEB-43C0-8C94-6946962E8B74}" srcId="{EC2755BC-CB53-4B35-AFE4-F3A312AA9278}" destId="{6334A229-0A86-44D4-B210-AB4E3A2E5D52}" srcOrd="2" destOrd="0" parTransId="{4B1DE888-01F0-4985-898A-D233335FD67F}" sibTransId="{27A2D84A-81F7-4953-A2F8-18E865547D26}"/>
    <dgm:cxn modelId="{3E796117-63FD-4EE9-9FB5-43EAD65EE5EF}" type="presOf" srcId="{6334A229-0A86-44D4-B210-AB4E3A2E5D52}" destId="{78DC41E4-4095-4215-9F6E-70ECBDE51AAC}" srcOrd="1" destOrd="0" presId="urn:microsoft.com/office/officeart/2005/8/layout/bList2"/>
    <dgm:cxn modelId="{7F023A19-3BDB-4252-9D28-1534A5F6A430}" type="presOf" srcId="{EC2755BC-CB53-4B35-AFE4-F3A312AA9278}" destId="{1DF1B5F5-7E9D-4A46-B6E5-9458067896C5}" srcOrd="0" destOrd="0" presId="urn:microsoft.com/office/officeart/2005/8/layout/bList2"/>
    <dgm:cxn modelId="{3CB55C1F-8FAC-40BE-9F31-23BE3046A42D}" srcId="{EC2755BC-CB53-4B35-AFE4-F3A312AA9278}" destId="{13E9390E-71C6-4E55-AF3B-E748DAE19DE5}" srcOrd="1" destOrd="0" parTransId="{CA7FC049-5D8C-4721-ACB3-1A94A5A8703A}" sibTransId="{339404D1-755F-4F70-AB68-AF8103B527F4}"/>
    <dgm:cxn modelId="{81043423-B97E-4655-BB85-80A4A8E275EA}" type="presOf" srcId="{BE0E1C47-C72B-4F61-96C6-053B5FABC1B7}" destId="{966729EC-08B0-4D39-93DA-08F5415F9920}" srcOrd="1" destOrd="0" presId="urn:microsoft.com/office/officeart/2005/8/layout/bList2"/>
    <dgm:cxn modelId="{3E72E22B-811F-4900-9318-42DFBAE04FE6}" type="presOf" srcId="{A5E1B7AB-674A-49A6-BA3B-AE7947DF6914}" destId="{90C08962-F9F2-4B0B-88E8-D01363B1C33E}" srcOrd="0" destOrd="0" presId="urn:microsoft.com/office/officeart/2005/8/layout/bList2"/>
    <dgm:cxn modelId="{D30BF436-13DD-46EE-B8EA-53FDEEA187A5}" type="presOf" srcId="{BE0E1C47-C72B-4F61-96C6-053B5FABC1B7}" destId="{63D6C932-073D-47C5-B7BB-44139F6CDBAF}" srcOrd="0" destOrd="0" presId="urn:microsoft.com/office/officeart/2005/8/layout/bList2"/>
    <dgm:cxn modelId="{18087C55-6622-43E6-A68B-03928C83B598}" type="presOf" srcId="{76A4E243-BA9B-48AF-9976-31399A8BB2FA}" destId="{3DA4D9ED-6D61-46B5-B408-E786B3299C0F}" srcOrd="0" destOrd="0" presId="urn:microsoft.com/office/officeart/2005/8/layout/bList2"/>
    <dgm:cxn modelId="{6BF3838A-DF73-4015-AF64-70096540DE4F}" type="presOf" srcId="{13E9390E-71C6-4E55-AF3B-E748DAE19DE5}" destId="{F824A90E-0BE5-4925-8B64-D6F3134091B2}" srcOrd="1" destOrd="0" presId="urn:microsoft.com/office/officeart/2005/8/layout/bList2"/>
    <dgm:cxn modelId="{7603D68A-95FD-4C5D-9473-BD993E2D1466}" srcId="{EC2755BC-CB53-4B35-AFE4-F3A312AA9278}" destId="{BE0E1C47-C72B-4F61-96C6-053B5FABC1B7}" srcOrd="0" destOrd="0" parTransId="{D6F2335D-B305-45D9-80DB-DC4C0BD358FF}" sibTransId="{117A5D8E-17FB-4C3A-9954-1ECA4E9A0958}"/>
    <dgm:cxn modelId="{16C83898-617C-4C8D-8058-8DCC6019DC6A}" srcId="{6334A229-0A86-44D4-B210-AB4E3A2E5D52}" destId="{76A4E243-BA9B-48AF-9976-31399A8BB2FA}" srcOrd="0" destOrd="0" parTransId="{CA4FFE21-90D8-44EF-90C2-F169BB7DBD84}" sibTransId="{8DB21E68-154F-4AF8-B64D-AD0D52383D27}"/>
    <dgm:cxn modelId="{EDE1A5A4-EBAE-49E8-88C8-CD272A76462F}" srcId="{BE0E1C47-C72B-4F61-96C6-053B5FABC1B7}" destId="{A5E1B7AB-674A-49A6-BA3B-AE7947DF6914}" srcOrd="0" destOrd="0" parTransId="{874FCC5C-825B-4665-AA53-1AEEFB092A39}" sibTransId="{6B363854-CA1B-4797-8839-772510D0ADDB}"/>
    <dgm:cxn modelId="{4BE23DA6-7853-42DD-8F65-6FAE310C160E}" type="presOf" srcId="{6334A229-0A86-44D4-B210-AB4E3A2E5D52}" destId="{9AEB57E3-0068-4C0C-80B3-EC8A07301AF9}" srcOrd="0" destOrd="0" presId="urn:microsoft.com/office/officeart/2005/8/layout/bList2"/>
    <dgm:cxn modelId="{D15ADDBB-4F3C-475D-80E1-46B0768E1198}" type="presOf" srcId="{8090272D-761A-4679-9E57-DF2696985A99}" destId="{AA28799F-3815-4EC9-ABE7-3668B50B34C3}" srcOrd="0" destOrd="0" presId="urn:microsoft.com/office/officeart/2005/8/layout/bList2"/>
    <dgm:cxn modelId="{FE1F03C7-DC44-4B3D-AB68-3715F415CB03}" type="presOf" srcId="{339404D1-755F-4F70-AB68-AF8103B527F4}" destId="{1BC5B87D-05C4-4099-940F-49BA91BD3A44}" srcOrd="0" destOrd="0" presId="urn:microsoft.com/office/officeart/2005/8/layout/bList2"/>
    <dgm:cxn modelId="{DEA52CF0-83A6-4025-948C-7AC61B41685D}" srcId="{13E9390E-71C6-4E55-AF3B-E748DAE19DE5}" destId="{8090272D-761A-4679-9E57-DF2696985A99}" srcOrd="0" destOrd="0" parTransId="{C5A656DC-0394-4C7D-B189-5B36EFE5FB05}" sibTransId="{5FA14CF9-82DC-4152-BE64-F415BD2A02F3}"/>
    <dgm:cxn modelId="{2BE5C3F7-C499-48D4-8882-15881696AD15}" type="presOf" srcId="{117A5D8E-17FB-4C3A-9954-1ECA4E9A0958}" destId="{83E33EB9-FF9A-441A-8490-76BB95DA47D7}" srcOrd="0" destOrd="0" presId="urn:microsoft.com/office/officeart/2005/8/layout/bList2"/>
    <dgm:cxn modelId="{591693F8-EBD4-4912-B046-A06FBD17D85A}" type="presOf" srcId="{13E9390E-71C6-4E55-AF3B-E748DAE19DE5}" destId="{F602F35A-2F81-4F37-8F71-01F0EC722B0D}" srcOrd="0" destOrd="0" presId="urn:microsoft.com/office/officeart/2005/8/layout/bList2"/>
    <dgm:cxn modelId="{EE6B1B5C-455F-423D-93D3-852C4C0D8414}" type="presParOf" srcId="{1DF1B5F5-7E9D-4A46-B6E5-9458067896C5}" destId="{839DA959-3D9D-4F7D-812A-536A97D2017C}" srcOrd="0" destOrd="0" presId="urn:microsoft.com/office/officeart/2005/8/layout/bList2"/>
    <dgm:cxn modelId="{E10F9247-116D-4A7E-BD77-ADD774FDE0E9}" type="presParOf" srcId="{839DA959-3D9D-4F7D-812A-536A97D2017C}" destId="{90C08962-F9F2-4B0B-88E8-D01363B1C33E}" srcOrd="0" destOrd="0" presId="urn:microsoft.com/office/officeart/2005/8/layout/bList2"/>
    <dgm:cxn modelId="{4C8F5C1F-2D32-46E1-8B11-81AC1D2F563B}" type="presParOf" srcId="{839DA959-3D9D-4F7D-812A-536A97D2017C}" destId="{63D6C932-073D-47C5-B7BB-44139F6CDBAF}" srcOrd="1" destOrd="0" presId="urn:microsoft.com/office/officeart/2005/8/layout/bList2"/>
    <dgm:cxn modelId="{D6261A20-7514-48C3-8695-9CF40F3262FC}" type="presParOf" srcId="{839DA959-3D9D-4F7D-812A-536A97D2017C}" destId="{966729EC-08B0-4D39-93DA-08F5415F9920}" srcOrd="2" destOrd="0" presId="urn:microsoft.com/office/officeart/2005/8/layout/bList2"/>
    <dgm:cxn modelId="{C626CD4A-F7FD-4346-B1C2-8A6729FD6AE4}" type="presParOf" srcId="{839DA959-3D9D-4F7D-812A-536A97D2017C}" destId="{BE18802B-6AC5-429C-8229-0A791CC9950F}" srcOrd="3" destOrd="0" presId="urn:microsoft.com/office/officeart/2005/8/layout/bList2"/>
    <dgm:cxn modelId="{2E25FD26-35AC-4EE0-89C1-94C3FEFA03F1}" type="presParOf" srcId="{1DF1B5F5-7E9D-4A46-B6E5-9458067896C5}" destId="{83E33EB9-FF9A-441A-8490-76BB95DA47D7}" srcOrd="1" destOrd="0" presId="urn:microsoft.com/office/officeart/2005/8/layout/bList2"/>
    <dgm:cxn modelId="{CC906753-B110-4B45-928C-20E7FA915CD3}" type="presParOf" srcId="{1DF1B5F5-7E9D-4A46-B6E5-9458067896C5}" destId="{5646B596-CFC5-4BB4-A4DB-4CEB77A8ED36}" srcOrd="2" destOrd="0" presId="urn:microsoft.com/office/officeart/2005/8/layout/bList2"/>
    <dgm:cxn modelId="{B7B79170-CA8F-4039-9B30-C142304D1006}" type="presParOf" srcId="{5646B596-CFC5-4BB4-A4DB-4CEB77A8ED36}" destId="{AA28799F-3815-4EC9-ABE7-3668B50B34C3}" srcOrd="0" destOrd="0" presId="urn:microsoft.com/office/officeart/2005/8/layout/bList2"/>
    <dgm:cxn modelId="{CEF4A42F-943F-4BF0-A182-7863E9237777}" type="presParOf" srcId="{5646B596-CFC5-4BB4-A4DB-4CEB77A8ED36}" destId="{F602F35A-2F81-4F37-8F71-01F0EC722B0D}" srcOrd="1" destOrd="0" presId="urn:microsoft.com/office/officeart/2005/8/layout/bList2"/>
    <dgm:cxn modelId="{800FFCBA-A13F-42F0-9A32-D91A6BD26FBA}" type="presParOf" srcId="{5646B596-CFC5-4BB4-A4DB-4CEB77A8ED36}" destId="{F824A90E-0BE5-4925-8B64-D6F3134091B2}" srcOrd="2" destOrd="0" presId="urn:microsoft.com/office/officeart/2005/8/layout/bList2"/>
    <dgm:cxn modelId="{B5154914-DF27-4ABE-A6AB-A03BD8FE83A8}" type="presParOf" srcId="{5646B596-CFC5-4BB4-A4DB-4CEB77A8ED36}" destId="{32344F3E-197C-4038-8A31-45E4B725D95D}" srcOrd="3" destOrd="0" presId="urn:microsoft.com/office/officeart/2005/8/layout/bList2"/>
    <dgm:cxn modelId="{987FDAA7-9702-4C14-A392-F548633151A4}" type="presParOf" srcId="{1DF1B5F5-7E9D-4A46-B6E5-9458067896C5}" destId="{1BC5B87D-05C4-4099-940F-49BA91BD3A44}" srcOrd="3" destOrd="0" presId="urn:microsoft.com/office/officeart/2005/8/layout/bList2"/>
    <dgm:cxn modelId="{9F1A0A94-314E-4D5F-8255-BF036D20DA83}" type="presParOf" srcId="{1DF1B5F5-7E9D-4A46-B6E5-9458067896C5}" destId="{32064A25-4EB0-4766-B9B3-32966ACCE130}" srcOrd="4" destOrd="0" presId="urn:microsoft.com/office/officeart/2005/8/layout/bList2"/>
    <dgm:cxn modelId="{55B7FBD2-46F2-4AEC-83B2-BE40F6104EFF}" type="presParOf" srcId="{32064A25-4EB0-4766-B9B3-32966ACCE130}" destId="{3DA4D9ED-6D61-46B5-B408-E786B3299C0F}" srcOrd="0" destOrd="0" presId="urn:microsoft.com/office/officeart/2005/8/layout/bList2"/>
    <dgm:cxn modelId="{E61C9861-A1A8-4085-93E1-25251A5CE807}" type="presParOf" srcId="{32064A25-4EB0-4766-B9B3-32966ACCE130}" destId="{9AEB57E3-0068-4C0C-80B3-EC8A07301AF9}" srcOrd="1" destOrd="0" presId="urn:microsoft.com/office/officeart/2005/8/layout/bList2"/>
    <dgm:cxn modelId="{2002624A-9033-4679-A8B5-F8CAB5BB5AAF}" type="presParOf" srcId="{32064A25-4EB0-4766-B9B3-32966ACCE130}" destId="{78DC41E4-4095-4215-9F6E-70ECBDE51AAC}" srcOrd="2" destOrd="0" presId="urn:microsoft.com/office/officeart/2005/8/layout/bList2"/>
    <dgm:cxn modelId="{7B3AB3A4-D6F2-48C7-A64F-CE4C26F1BB17}" type="presParOf" srcId="{32064A25-4EB0-4766-B9B3-32966ACCE130}" destId="{7452E6CD-5A30-43E1-AD73-8E54E836D07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755BC-CB53-4B35-AFE4-F3A312AA927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0E1C47-C72B-4F61-96C6-053B5FABC1B7}">
      <dgm:prSet phldrT="[Tekst]" custT="1"/>
      <dgm:spPr/>
      <dgm:t>
        <a:bodyPr/>
        <a:lstStyle/>
        <a:p>
          <a:pPr algn="l"/>
          <a:r>
            <a:rPr lang="pl-PL" sz="1200" dirty="0"/>
            <a:t>Inwestycje finansowane ze środków miejskich</a:t>
          </a:r>
        </a:p>
        <a:p>
          <a:pPr algn="l"/>
          <a:r>
            <a:rPr lang="pl-PL" sz="1000" dirty="0"/>
            <a:t>* Bez Programu Budowy Chodników</a:t>
          </a:r>
        </a:p>
      </dgm:t>
    </dgm:pt>
    <dgm:pt modelId="{D6F2335D-B305-45D9-80DB-DC4C0BD358FF}" type="parTrans" cxnId="{7603D68A-95FD-4C5D-9473-BD993E2D1466}">
      <dgm:prSet/>
      <dgm:spPr/>
      <dgm:t>
        <a:bodyPr/>
        <a:lstStyle/>
        <a:p>
          <a:endParaRPr lang="pl-PL"/>
        </a:p>
      </dgm:t>
    </dgm:pt>
    <dgm:pt modelId="{117A5D8E-17FB-4C3A-9954-1ECA4E9A0958}" type="sibTrans" cxnId="{7603D68A-95FD-4C5D-9473-BD993E2D1466}">
      <dgm:prSet/>
      <dgm:spPr/>
      <dgm:t>
        <a:bodyPr/>
        <a:lstStyle/>
        <a:p>
          <a:endParaRPr lang="pl-PL"/>
        </a:p>
      </dgm:t>
    </dgm:pt>
    <dgm:pt modelId="{13E9390E-71C6-4E55-AF3B-E748DAE19DE5}">
      <dgm:prSet phldrT="[Tekst]" custT="1"/>
      <dgm:spPr/>
      <dgm:t>
        <a:bodyPr/>
        <a:lstStyle/>
        <a:p>
          <a:r>
            <a:rPr lang="pl-PL" sz="1200" dirty="0"/>
            <a:t>Inwestycje realizowane w Ramach Budżetu Obywatelskiego</a:t>
          </a:r>
        </a:p>
      </dgm:t>
    </dgm:pt>
    <dgm:pt modelId="{CA7FC049-5D8C-4721-ACB3-1A94A5A8703A}" type="parTrans" cxnId="{3CB55C1F-8FAC-40BE-9F31-23BE3046A42D}">
      <dgm:prSet/>
      <dgm:spPr/>
      <dgm:t>
        <a:bodyPr/>
        <a:lstStyle/>
        <a:p>
          <a:endParaRPr lang="pl-PL"/>
        </a:p>
      </dgm:t>
    </dgm:pt>
    <dgm:pt modelId="{339404D1-755F-4F70-AB68-AF8103B527F4}" type="sibTrans" cxnId="{3CB55C1F-8FAC-40BE-9F31-23BE3046A42D}">
      <dgm:prSet/>
      <dgm:spPr/>
      <dgm:t>
        <a:bodyPr/>
        <a:lstStyle/>
        <a:p>
          <a:endParaRPr lang="pl-PL"/>
        </a:p>
      </dgm:t>
    </dgm:pt>
    <dgm:pt modelId="{6334A229-0A86-44D4-B210-AB4E3A2E5D52}">
      <dgm:prSet phldrT="[Tekst]" custT="1"/>
      <dgm:spPr/>
      <dgm:t>
        <a:bodyPr/>
        <a:lstStyle/>
        <a:p>
          <a:r>
            <a:rPr lang="pl-PL" sz="1200" dirty="0"/>
            <a:t>Program Budowy Chodników</a:t>
          </a:r>
        </a:p>
      </dgm:t>
    </dgm:pt>
    <dgm:pt modelId="{4B1DE888-01F0-4985-898A-D233335FD67F}" type="parTrans" cxnId="{6CF37104-2EEB-43C0-8C94-6946962E8B74}">
      <dgm:prSet/>
      <dgm:spPr/>
      <dgm:t>
        <a:bodyPr/>
        <a:lstStyle/>
        <a:p>
          <a:endParaRPr lang="pl-PL"/>
        </a:p>
      </dgm:t>
    </dgm:pt>
    <dgm:pt modelId="{27A2D84A-81F7-4953-A2F8-18E865547D26}" type="sibTrans" cxnId="{6CF37104-2EEB-43C0-8C94-6946962E8B74}">
      <dgm:prSet/>
      <dgm:spPr/>
      <dgm:t>
        <a:bodyPr/>
        <a:lstStyle/>
        <a:p>
          <a:endParaRPr lang="pl-PL"/>
        </a:p>
      </dgm:t>
    </dgm:pt>
    <dgm:pt modelId="{A5E1B7AB-674A-49A6-BA3B-AE7947DF6914}">
      <dgm:prSet custT="1"/>
      <dgm:spPr/>
      <dgm:t>
        <a:bodyPr/>
        <a:lstStyle/>
        <a:p>
          <a:r>
            <a:rPr lang="pl-PL" sz="2000" dirty="0"/>
            <a:t>Ok. 1 km</a:t>
          </a:r>
        </a:p>
      </dgm:t>
    </dgm:pt>
    <dgm:pt modelId="{874FCC5C-825B-4665-AA53-1AEEFB092A39}" type="parTrans" cxnId="{EDE1A5A4-EBAE-49E8-88C8-CD272A76462F}">
      <dgm:prSet/>
      <dgm:spPr/>
      <dgm:t>
        <a:bodyPr/>
        <a:lstStyle/>
        <a:p>
          <a:endParaRPr lang="pl-PL"/>
        </a:p>
      </dgm:t>
    </dgm:pt>
    <dgm:pt modelId="{6B363854-CA1B-4797-8839-772510D0ADDB}" type="sibTrans" cxnId="{EDE1A5A4-EBAE-49E8-88C8-CD272A76462F}">
      <dgm:prSet/>
      <dgm:spPr/>
      <dgm:t>
        <a:bodyPr/>
        <a:lstStyle/>
        <a:p>
          <a:endParaRPr lang="pl-PL"/>
        </a:p>
      </dgm:t>
    </dgm:pt>
    <dgm:pt modelId="{0B7B6D53-07F8-4AF7-B4E6-0A0626745414}">
      <dgm:prSet custT="1"/>
      <dgm:spPr/>
      <dgm:t>
        <a:bodyPr/>
        <a:lstStyle/>
        <a:p>
          <a:r>
            <a:rPr lang="pl-PL" sz="2000" dirty="0"/>
            <a:t>Ok. 1 km</a:t>
          </a:r>
        </a:p>
      </dgm:t>
    </dgm:pt>
    <dgm:pt modelId="{DF2497F7-13EC-4635-BFDC-5475D18CFD6B}" type="parTrans" cxnId="{E669EDF4-FF8E-4A86-BE1D-205BD48A4C53}">
      <dgm:prSet/>
      <dgm:spPr/>
      <dgm:t>
        <a:bodyPr/>
        <a:lstStyle/>
        <a:p>
          <a:endParaRPr lang="pl-PL"/>
        </a:p>
      </dgm:t>
    </dgm:pt>
    <dgm:pt modelId="{B3670691-9522-459B-88CC-3126F2BF814D}" type="sibTrans" cxnId="{E669EDF4-FF8E-4A86-BE1D-205BD48A4C53}">
      <dgm:prSet/>
      <dgm:spPr/>
      <dgm:t>
        <a:bodyPr/>
        <a:lstStyle/>
        <a:p>
          <a:endParaRPr lang="pl-PL"/>
        </a:p>
      </dgm:t>
    </dgm:pt>
    <dgm:pt modelId="{8E3499AC-E460-4AB8-AFCE-6173C3893BBE}">
      <dgm:prSet phldrT="[Tekst]" custT="1"/>
      <dgm:spPr/>
      <dgm:t>
        <a:bodyPr/>
        <a:lstStyle/>
        <a:p>
          <a:r>
            <a:rPr lang="pl-PL" sz="1200" dirty="0"/>
            <a:t>Zadania realizowane ze środków dzielnicowych</a:t>
          </a:r>
        </a:p>
      </dgm:t>
    </dgm:pt>
    <dgm:pt modelId="{8E0B4D28-0C7A-4362-9F3C-32D8370FED55}" type="parTrans" cxnId="{C300EE27-2FCC-4259-8617-C492A172844E}">
      <dgm:prSet/>
      <dgm:spPr/>
      <dgm:t>
        <a:bodyPr/>
        <a:lstStyle/>
        <a:p>
          <a:endParaRPr lang="pl-PL"/>
        </a:p>
      </dgm:t>
    </dgm:pt>
    <dgm:pt modelId="{3B9916A0-E02F-4A19-9D1E-988840D36E47}" type="sibTrans" cxnId="{C300EE27-2FCC-4259-8617-C492A172844E}">
      <dgm:prSet/>
      <dgm:spPr/>
      <dgm:t>
        <a:bodyPr/>
        <a:lstStyle/>
        <a:p>
          <a:endParaRPr lang="pl-PL"/>
        </a:p>
      </dgm:t>
    </dgm:pt>
    <dgm:pt modelId="{96E30C46-FBEE-4F56-A660-368351080914}">
      <dgm:prSet custT="1"/>
      <dgm:spPr/>
      <dgm:t>
        <a:bodyPr/>
        <a:lstStyle/>
        <a:p>
          <a:r>
            <a:rPr lang="pl-PL" sz="2000" dirty="0"/>
            <a:t>0,4 km</a:t>
          </a:r>
        </a:p>
      </dgm:t>
    </dgm:pt>
    <dgm:pt modelId="{7D4EFA1A-3778-49C0-80F5-9FC2787EB757}" type="parTrans" cxnId="{C7EE2D93-154A-4DC4-AA9B-80EED674B903}">
      <dgm:prSet/>
      <dgm:spPr/>
      <dgm:t>
        <a:bodyPr/>
        <a:lstStyle/>
        <a:p>
          <a:endParaRPr lang="pl-PL"/>
        </a:p>
      </dgm:t>
    </dgm:pt>
    <dgm:pt modelId="{BA8EBC21-DD57-4F13-B94D-DB5A397462EC}" type="sibTrans" cxnId="{C7EE2D93-154A-4DC4-AA9B-80EED674B903}">
      <dgm:prSet/>
      <dgm:spPr/>
      <dgm:t>
        <a:bodyPr/>
        <a:lstStyle/>
        <a:p>
          <a:endParaRPr lang="pl-PL"/>
        </a:p>
      </dgm:t>
    </dgm:pt>
    <dgm:pt modelId="{D1D5BFB3-74E9-4B7C-A430-7F6990BDD457}">
      <dgm:prSet/>
      <dgm:spPr/>
      <dgm:t>
        <a:bodyPr/>
        <a:lstStyle/>
        <a:p>
          <a:r>
            <a:rPr lang="pl-PL" dirty="0"/>
            <a:t>Ok. 13 km</a:t>
          </a:r>
        </a:p>
      </dgm:t>
    </dgm:pt>
    <dgm:pt modelId="{FAAA12A8-68BB-4783-8B60-B3CCBF6789D5}" type="parTrans" cxnId="{4E8A9C48-7865-4283-A3DE-F3BCF706BC1A}">
      <dgm:prSet/>
      <dgm:spPr/>
      <dgm:t>
        <a:bodyPr/>
        <a:lstStyle/>
        <a:p>
          <a:endParaRPr lang="pl-PL"/>
        </a:p>
      </dgm:t>
    </dgm:pt>
    <dgm:pt modelId="{7830C76C-6230-4668-ACF4-98E3517F70E0}" type="sibTrans" cxnId="{4E8A9C48-7865-4283-A3DE-F3BCF706BC1A}">
      <dgm:prSet/>
      <dgm:spPr/>
      <dgm:t>
        <a:bodyPr/>
        <a:lstStyle/>
        <a:p>
          <a:endParaRPr lang="pl-PL"/>
        </a:p>
      </dgm:t>
    </dgm:pt>
    <dgm:pt modelId="{1DF1B5F5-7E9D-4A46-B6E5-9458067896C5}" type="pres">
      <dgm:prSet presAssocID="{EC2755BC-CB53-4B35-AFE4-F3A312AA9278}" presName="diagram" presStyleCnt="0">
        <dgm:presLayoutVars>
          <dgm:dir/>
          <dgm:animLvl val="lvl"/>
          <dgm:resizeHandles val="exact"/>
        </dgm:presLayoutVars>
      </dgm:prSet>
      <dgm:spPr/>
    </dgm:pt>
    <dgm:pt modelId="{839DA959-3D9D-4F7D-812A-536A97D2017C}" type="pres">
      <dgm:prSet presAssocID="{BE0E1C47-C72B-4F61-96C6-053B5FABC1B7}" presName="compNode" presStyleCnt="0"/>
      <dgm:spPr/>
    </dgm:pt>
    <dgm:pt modelId="{90C08962-F9F2-4B0B-88E8-D01363B1C33E}" type="pres">
      <dgm:prSet presAssocID="{BE0E1C47-C72B-4F61-96C6-053B5FABC1B7}" presName="childRect" presStyleLbl="bgAcc1" presStyleIdx="0" presStyleCnt="4" custScaleX="100641" custScaleY="31951" custLinFactNeighborX="-21176" custLinFactNeighborY="16971">
        <dgm:presLayoutVars>
          <dgm:bulletEnabled val="1"/>
        </dgm:presLayoutVars>
      </dgm:prSet>
      <dgm:spPr/>
    </dgm:pt>
    <dgm:pt modelId="{63D6C932-073D-47C5-B7BB-44139F6CDBAF}" type="pres">
      <dgm:prSet presAssocID="{BE0E1C47-C72B-4F61-96C6-053B5FABC1B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6729EC-08B0-4D39-93DA-08F5415F9920}" type="pres">
      <dgm:prSet presAssocID="{BE0E1C47-C72B-4F61-96C6-053B5FABC1B7}" presName="parentRect" presStyleLbl="alignNode1" presStyleIdx="0" presStyleCnt="4" custScaleY="133089" custLinFactNeighborX="-20903" custLinFactNeighborY="-22141"/>
      <dgm:spPr/>
    </dgm:pt>
    <dgm:pt modelId="{BE18802B-6AC5-429C-8229-0A791CC9950F}" type="pres">
      <dgm:prSet presAssocID="{BE0E1C47-C72B-4F61-96C6-053B5FABC1B7}" presName="adorn" presStyleLbl="fgAccFollowNode1" presStyleIdx="0" presStyleCnt="4" custScaleX="184275" custScaleY="181494" custLinFactNeighborX="-37098" custLinFactNeighborY="-5659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83E33EB9-FF9A-441A-8490-76BB95DA47D7}" type="pres">
      <dgm:prSet presAssocID="{117A5D8E-17FB-4C3A-9954-1ECA4E9A0958}" presName="sibTrans" presStyleLbl="sibTrans2D1" presStyleIdx="0" presStyleCnt="0"/>
      <dgm:spPr/>
    </dgm:pt>
    <dgm:pt modelId="{5646B596-CFC5-4BB4-A4DB-4CEB77A8ED36}" type="pres">
      <dgm:prSet presAssocID="{13E9390E-71C6-4E55-AF3B-E748DAE19DE5}" presName="compNode" presStyleCnt="0"/>
      <dgm:spPr/>
    </dgm:pt>
    <dgm:pt modelId="{AA28799F-3815-4EC9-ABE7-3668B50B34C3}" type="pres">
      <dgm:prSet presAssocID="{13E9390E-71C6-4E55-AF3B-E748DAE19DE5}" presName="childRect" presStyleLbl="bgAcc1" presStyleIdx="1" presStyleCnt="4" custScaleY="36418" custLinFactNeighborX="-3081" custLinFactNeighborY="19022">
        <dgm:presLayoutVars>
          <dgm:bulletEnabled val="1"/>
        </dgm:presLayoutVars>
      </dgm:prSet>
      <dgm:spPr/>
    </dgm:pt>
    <dgm:pt modelId="{F602F35A-2F81-4F37-8F71-01F0EC722B0D}" type="pres">
      <dgm:prSet presAssocID="{13E9390E-71C6-4E55-AF3B-E748DAE19D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4A90E-0BE5-4925-8B64-D6F3134091B2}" type="pres">
      <dgm:prSet presAssocID="{13E9390E-71C6-4E55-AF3B-E748DAE19DE5}" presName="parentRect" presStyleLbl="alignNode1" presStyleIdx="1" presStyleCnt="4" custScaleY="137860" custLinFactNeighborX="-2924" custLinFactNeighborY="-20640"/>
      <dgm:spPr/>
    </dgm:pt>
    <dgm:pt modelId="{32344F3E-197C-4038-8A31-45E4B725D95D}" type="pres">
      <dgm:prSet presAssocID="{13E9390E-71C6-4E55-AF3B-E748DAE19DE5}" presName="adorn" presStyleLbl="fgAccFollowNode1" presStyleIdx="1" presStyleCnt="4" custScaleX="190183" custScaleY="182131" custLinFactNeighborX="43950" custLinFactNeighborY="15311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1BC5B87D-05C4-4099-940F-49BA91BD3A44}" type="pres">
      <dgm:prSet presAssocID="{339404D1-755F-4F70-AB68-AF8103B527F4}" presName="sibTrans" presStyleLbl="sibTrans2D1" presStyleIdx="0" presStyleCnt="0"/>
      <dgm:spPr/>
    </dgm:pt>
    <dgm:pt modelId="{32064A25-4EB0-4766-B9B3-32966ACCE130}" type="pres">
      <dgm:prSet presAssocID="{6334A229-0A86-44D4-B210-AB4E3A2E5D52}" presName="compNode" presStyleCnt="0"/>
      <dgm:spPr/>
    </dgm:pt>
    <dgm:pt modelId="{3DA4D9ED-6D61-46B5-B408-E786B3299C0F}" type="pres">
      <dgm:prSet presAssocID="{6334A229-0A86-44D4-B210-AB4E3A2E5D52}" presName="childRect" presStyleLbl="bgAcc1" presStyleIdx="2" presStyleCnt="4" custScaleY="30394" custLinFactNeighborX="-26187" custLinFactNeighborY="-12489">
        <dgm:presLayoutVars>
          <dgm:bulletEnabled val="1"/>
        </dgm:presLayoutVars>
      </dgm:prSet>
      <dgm:spPr/>
    </dgm:pt>
    <dgm:pt modelId="{9AEB57E3-0068-4C0C-80B3-EC8A07301AF9}" type="pres">
      <dgm:prSet presAssocID="{6334A229-0A86-44D4-B210-AB4E3A2E5D5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DC41E4-4095-4215-9F6E-70ECBDE51AAC}" type="pres">
      <dgm:prSet presAssocID="{6334A229-0A86-44D4-B210-AB4E3A2E5D52}" presName="parentRect" presStyleLbl="alignNode1" presStyleIdx="2" presStyleCnt="4" custScaleY="94090" custLinFactY="-11766" custLinFactNeighborX="-26187" custLinFactNeighborY="-100000"/>
      <dgm:spPr/>
    </dgm:pt>
    <dgm:pt modelId="{7452E6CD-5A30-43E1-AD73-8E54E836D079}" type="pres">
      <dgm:prSet presAssocID="{6334A229-0A86-44D4-B210-AB4E3A2E5D52}" presName="adorn" presStyleLbl="fgAccFollowNode1" presStyleIdx="2" presStyleCnt="4" custScaleX="174517" custScaleY="173204" custLinFactNeighborX="-36599" custLinFactNeighborY="-4928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2B42614D-AC7B-4A5B-8C87-824DFB44ABCC}" type="pres">
      <dgm:prSet presAssocID="{27A2D84A-81F7-4953-A2F8-18E865547D26}" presName="sibTrans" presStyleLbl="sibTrans2D1" presStyleIdx="0" presStyleCnt="0"/>
      <dgm:spPr/>
    </dgm:pt>
    <dgm:pt modelId="{CDFC5720-61D4-4616-8DC5-B35F59AFE93A}" type="pres">
      <dgm:prSet presAssocID="{8E3499AC-E460-4AB8-AFCE-6173C3893BBE}" presName="compNode" presStyleCnt="0"/>
      <dgm:spPr/>
    </dgm:pt>
    <dgm:pt modelId="{E20F4361-2F37-4C18-B697-1F2259BC5234}" type="pres">
      <dgm:prSet presAssocID="{8E3499AC-E460-4AB8-AFCE-6173C3893BBE}" presName="childRect" presStyleLbl="bgAcc1" presStyleIdx="3" presStyleCnt="4" custScaleY="34523" custLinFactNeighborX="-9197" custLinFactNeighborY="-18481">
        <dgm:presLayoutVars>
          <dgm:bulletEnabled val="1"/>
        </dgm:presLayoutVars>
      </dgm:prSet>
      <dgm:spPr/>
    </dgm:pt>
    <dgm:pt modelId="{213E09FC-BE59-4418-A6F3-3479E8BE60D6}" type="pres">
      <dgm:prSet presAssocID="{8E3499AC-E460-4AB8-AFCE-6173C3893BBE}" presName="parentText" presStyleLbl="node1" presStyleIdx="0" presStyleCnt="0" custScaleY="223380" custLinFactNeighborX="6241" custLinFactNeighborY="-73145">
        <dgm:presLayoutVars>
          <dgm:chMax val="0"/>
          <dgm:bulletEnabled val="1"/>
        </dgm:presLayoutVars>
      </dgm:prSet>
      <dgm:spPr/>
    </dgm:pt>
    <dgm:pt modelId="{2E56AE91-5582-49A2-84E6-ED297720ABA5}" type="pres">
      <dgm:prSet presAssocID="{8E3499AC-E460-4AB8-AFCE-6173C3893BBE}" presName="parentRect" presStyleLbl="alignNode1" presStyleIdx="3" presStyleCnt="4" custLinFactY="-17217" custLinFactNeighborX="-9615" custLinFactNeighborY="-100000"/>
      <dgm:spPr/>
    </dgm:pt>
    <dgm:pt modelId="{ABB41CBF-D2DD-4810-A98A-A6FCCAFFF2E4}" type="pres">
      <dgm:prSet presAssocID="{8E3499AC-E460-4AB8-AFCE-6173C3893BBE}" presName="adorn" presStyleLbl="fgAccFollowNode1" presStyleIdx="3" presStyleCnt="4" custScaleX="163591" custScaleY="159659" custLinFactNeighborX="25083" custLinFactNeighborY="-64500"/>
      <dgm:spPr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</dgm:spPr>
    </dgm:pt>
  </dgm:ptLst>
  <dgm:cxnLst>
    <dgm:cxn modelId="{6CF37104-2EEB-43C0-8C94-6946962E8B74}" srcId="{EC2755BC-CB53-4B35-AFE4-F3A312AA9278}" destId="{6334A229-0A86-44D4-B210-AB4E3A2E5D52}" srcOrd="2" destOrd="0" parTransId="{4B1DE888-01F0-4985-898A-D233335FD67F}" sibTransId="{27A2D84A-81F7-4953-A2F8-18E865547D26}"/>
    <dgm:cxn modelId="{3E796117-63FD-4EE9-9FB5-43EAD65EE5EF}" type="presOf" srcId="{6334A229-0A86-44D4-B210-AB4E3A2E5D52}" destId="{78DC41E4-4095-4215-9F6E-70ECBDE51AAC}" srcOrd="1" destOrd="0" presId="urn:microsoft.com/office/officeart/2005/8/layout/bList2"/>
    <dgm:cxn modelId="{7F023A19-3BDB-4252-9D28-1534A5F6A430}" type="presOf" srcId="{EC2755BC-CB53-4B35-AFE4-F3A312AA9278}" destId="{1DF1B5F5-7E9D-4A46-B6E5-9458067896C5}" srcOrd="0" destOrd="0" presId="urn:microsoft.com/office/officeart/2005/8/layout/bList2"/>
    <dgm:cxn modelId="{3CB55C1F-8FAC-40BE-9F31-23BE3046A42D}" srcId="{EC2755BC-CB53-4B35-AFE4-F3A312AA9278}" destId="{13E9390E-71C6-4E55-AF3B-E748DAE19DE5}" srcOrd="1" destOrd="0" parTransId="{CA7FC049-5D8C-4721-ACB3-1A94A5A8703A}" sibTransId="{339404D1-755F-4F70-AB68-AF8103B527F4}"/>
    <dgm:cxn modelId="{81043423-B97E-4655-BB85-80A4A8E275EA}" type="presOf" srcId="{BE0E1C47-C72B-4F61-96C6-053B5FABC1B7}" destId="{966729EC-08B0-4D39-93DA-08F5415F9920}" srcOrd="1" destOrd="0" presId="urn:microsoft.com/office/officeart/2005/8/layout/bList2"/>
    <dgm:cxn modelId="{C300EE27-2FCC-4259-8617-C492A172844E}" srcId="{EC2755BC-CB53-4B35-AFE4-F3A312AA9278}" destId="{8E3499AC-E460-4AB8-AFCE-6173C3893BBE}" srcOrd="3" destOrd="0" parTransId="{8E0B4D28-0C7A-4362-9F3C-32D8370FED55}" sibTransId="{3B9916A0-E02F-4A19-9D1E-988840D36E47}"/>
    <dgm:cxn modelId="{3E72E22B-811F-4900-9318-42DFBAE04FE6}" type="presOf" srcId="{A5E1B7AB-674A-49A6-BA3B-AE7947DF6914}" destId="{90C08962-F9F2-4B0B-88E8-D01363B1C33E}" srcOrd="0" destOrd="0" presId="urn:microsoft.com/office/officeart/2005/8/layout/bList2"/>
    <dgm:cxn modelId="{D30BF436-13DD-46EE-B8EA-53FDEEA187A5}" type="presOf" srcId="{BE0E1C47-C72B-4F61-96C6-053B5FABC1B7}" destId="{63D6C932-073D-47C5-B7BB-44139F6CDBAF}" srcOrd="0" destOrd="0" presId="urn:microsoft.com/office/officeart/2005/8/layout/bList2"/>
    <dgm:cxn modelId="{4E8A9C48-7865-4283-A3DE-F3BCF706BC1A}" srcId="{6334A229-0A86-44D4-B210-AB4E3A2E5D52}" destId="{D1D5BFB3-74E9-4B7C-A430-7F6990BDD457}" srcOrd="0" destOrd="0" parTransId="{FAAA12A8-68BB-4783-8B60-B3CCBF6789D5}" sibTransId="{7830C76C-6230-4668-ACF4-98E3517F70E0}"/>
    <dgm:cxn modelId="{93DB7254-2207-4FD1-AECC-5F0B95ACC79F}" type="presOf" srcId="{0B7B6D53-07F8-4AF7-B4E6-0A0626745414}" destId="{AA28799F-3815-4EC9-ABE7-3668B50B34C3}" srcOrd="0" destOrd="0" presId="urn:microsoft.com/office/officeart/2005/8/layout/bList2"/>
    <dgm:cxn modelId="{6BF3838A-DF73-4015-AF64-70096540DE4F}" type="presOf" srcId="{13E9390E-71C6-4E55-AF3B-E748DAE19DE5}" destId="{F824A90E-0BE5-4925-8B64-D6F3134091B2}" srcOrd="1" destOrd="0" presId="urn:microsoft.com/office/officeart/2005/8/layout/bList2"/>
    <dgm:cxn modelId="{7603D68A-95FD-4C5D-9473-BD993E2D1466}" srcId="{EC2755BC-CB53-4B35-AFE4-F3A312AA9278}" destId="{BE0E1C47-C72B-4F61-96C6-053B5FABC1B7}" srcOrd="0" destOrd="0" parTransId="{D6F2335D-B305-45D9-80DB-DC4C0BD358FF}" sibTransId="{117A5D8E-17FB-4C3A-9954-1ECA4E9A0958}"/>
    <dgm:cxn modelId="{669B4492-E7D5-4706-AFDC-C8F4ABFEC149}" type="presOf" srcId="{8E3499AC-E460-4AB8-AFCE-6173C3893BBE}" destId="{213E09FC-BE59-4418-A6F3-3479E8BE60D6}" srcOrd="0" destOrd="0" presId="urn:microsoft.com/office/officeart/2005/8/layout/bList2"/>
    <dgm:cxn modelId="{C7EE2D93-154A-4DC4-AA9B-80EED674B903}" srcId="{8E3499AC-E460-4AB8-AFCE-6173C3893BBE}" destId="{96E30C46-FBEE-4F56-A660-368351080914}" srcOrd="0" destOrd="0" parTransId="{7D4EFA1A-3778-49C0-80F5-9FC2787EB757}" sibTransId="{BA8EBC21-DD57-4F13-B94D-DB5A397462EC}"/>
    <dgm:cxn modelId="{3D2FF7A1-7EA9-40A2-A332-B45388340A54}" type="presOf" srcId="{27A2D84A-81F7-4953-A2F8-18E865547D26}" destId="{2B42614D-AC7B-4A5B-8C87-824DFB44ABCC}" srcOrd="0" destOrd="0" presId="urn:microsoft.com/office/officeart/2005/8/layout/bList2"/>
    <dgm:cxn modelId="{EDE1A5A4-EBAE-49E8-88C8-CD272A76462F}" srcId="{BE0E1C47-C72B-4F61-96C6-053B5FABC1B7}" destId="{A5E1B7AB-674A-49A6-BA3B-AE7947DF6914}" srcOrd="0" destOrd="0" parTransId="{874FCC5C-825B-4665-AA53-1AEEFB092A39}" sibTransId="{6B363854-CA1B-4797-8839-772510D0ADDB}"/>
    <dgm:cxn modelId="{4BE23DA6-7853-42DD-8F65-6FAE310C160E}" type="presOf" srcId="{6334A229-0A86-44D4-B210-AB4E3A2E5D52}" destId="{9AEB57E3-0068-4C0C-80B3-EC8A07301AF9}" srcOrd="0" destOrd="0" presId="urn:microsoft.com/office/officeart/2005/8/layout/bList2"/>
    <dgm:cxn modelId="{AA75BCBF-AFB9-4ED2-8FB3-67403BDE470B}" type="presOf" srcId="{96E30C46-FBEE-4F56-A660-368351080914}" destId="{E20F4361-2F37-4C18-B697-1F2259BC5234}" srcOrd="0" destOrd="0" presId="urn:microsoft.com/office/officeart/2005/8/layout/bList2"/>
    <dgm:cxn modelId="{FE1F03C7-DC44-4B3D-AB68-3715F415CB03}" type="presOf" srcId="{339404D1-755F-4F70-AB68-AF8103B527F4}" destId="{1BC5B87D-05C4-4099-940F-49BA91BD3A44}" srcOrd="0" destOrd="0" presId="urn:microsoft.com/office/officeart/2005/8/layout/bList2"/>
    <dgm:cxn modelId="{A0CF46D1-05E5-47CC-9863-6A6A542F480C}" type="presOf" srcId="{D1D5BFB3-74E9-4B7C-A430-7F6990BDD457}" destId="{3DA4D9ED-6D61-46B5-B408-E786B3299C0F}" srcOrd="0" destOrd="0" presId="urn:microsoft.com/office/officeart/2005/8/layout/bList2"/>
    <dgm:cxn modelId="{6154DDF0-56F6-4D75-AA03-9EF056956ACC}" type="presOf" srcId="{8E3499AC-E460-4AB8-AFCE-6173C3893BBE}" destId="{2E56AE91-5582-49A2-84E6-ED297720ABA5}" srcOrd="1" destOrd="0" presId="urn:microsoft.com/office/officeart/2005/8/layout/bList2"/>
    <dgm:cxn modelId="{E669EDF4-FF8E-4A86-BE1D-205BD48A4C53}" srcId="{13E9390E-71C6-4E55-AF3B-E748DAE19DE5}" destId="{0B7B6D53-07F8-4AF7-B4E6-0A0626745414}" srcOrd="0" destOrd="0" parTransId="{DF2497F7-13EC-4635-BFDC-5475D18CFD6B}" sibTransId="{B3670691-9522-459B-88CC-3126F2BF814D}"/>
    <dgm:cxn modelId="{2BE5C3F7-C499-48D4-8882-15881696AD15}" type="presOf" srcId="{117A5D8E-17FB-4C3A-9954-1ECA4E9A0958}" destId="{83E33EB9-FF9A-441A-8490-76BB95DA47D7}" srcOrd="0" destOrd="0" presId="urn:microsoft.com/office/officeart/2005/8/layout/bList2"/>
    <dgm:cxn modelId="{591693F8-EBD4-4912-B046-A06FBD17D85A}" type="presOf" srcId="{13E9390E-71C6-4E55-AF3B-E748DAE19DE5}" destId="{F602F35A-2F81-4F37-8F71-01F0EC722B0D}" srcOrd="0" destOrd="0" presId="urn:microsoft.com/office/officeart/2005/8/layout/bList2"/>
    <dgm:cxn modelId="{EE6B1B5C-455F-423D-93D3-852C4C0D8414}" type="presParOf" srcId="{1DF1B5F5-7E9D-4A46-B6E5-9458067896C5}" destId="{839DA959-3D9D-4F7D-812A-536A97D2017C}" srcOrd="0" destOrd="0" presId="urn:microsoft.com/office/officeart/2005/8/layout/bList2"/>
    <dgm:cxn modelId="{E10F9247-116D-4A7E-BD77-ADD774FDE0E9}" type="presParOf" srcId="{839DA959-3D9D-4F7D-812A-536A97D2017C}" destId="{90C08962-F9F2-4B0B-88E8-D01363B1C33E}" srcOrd="0" destOrd="0" presId="urn:microsoft.com/office/officeart/2005/8/layout/bList2"/>
    <dgm:cxn modelId="{4C8F5C1F-2D32-46E1-8B11-81AC1D2F563B}" type="presParOf" srcId="{839DA959-3D9D-4F7D-812A-536A97D2017C}" destId="{63D6C932-073D-47C5-B7BB-44139F6CDBAF}" srcOrd="1" destOrd="0" presId="urn:microsoft.com/office/officeart/2005/8/layout/bList2"/>
    <dgm:cxn modelId="{D6261A20-7514-48C3-8695-9CF40F3262FC}" type="presParOf" srcId="{839DA959-3D9D-4F7D-812A-536A97D2017C}" destId="{966729EC-08B0-4D39-93DA-08F5415F9920}" srcOrd="2" destOrd="0" presId="urn:microsoft.com/office/officeart/2005/8/layout/bList2"/>
    <dgm:cxn modelId="{C626CD4A-F7FD-4346-B1C2-8A6729FD6AE4}" type="presParOf" srcId="{839DA959-3D9D-4F7D-812A-536A97D2017C}" destId="{BE18802B-6AC5-429C-8229-0A791CC9950F}" srcOrd="3" destOrd="0" presId="urn:microsoft.com/office/officeart/2005/8/layout/bList2"/>
    <dgm:cxn modelId="{2E25FD26-35AC-4EE0-89C1-94C3FEFA03F1}" type="presParOf" srcId="{1DF1B5F5-7E9D-4A46-B6E5-9458067896C5}" destId="{83E33EB9-FF9A-441A-8490-76BB95DA47D7}" srcOrd="1" destOrd="0" presId="urn:microsoft.com/office/officeart/2005/8/layout/bList2"/>
    <dgm:cxn modelId="{CC906753-B110-4B45-928C-20E7FA915CD3}" type="presParOf" srcId="{1DF1B5F5-7E9D-4A46-B6E5-9458067896C5}" destId="{5646B596-CFC5-4BB4-A4DB-4CEB77A8ED36}" srcOrd="2" destOrd="0" presId="urn:microsoft.com/office/officeart/2005/8/layout/bList2"/>
    <dgm:cxn modelId="{B7B79170-CA8F-4039-9B30-C142304D1006}" type="presParOf" srcId="{5646B596-CFC5-4BB4-A4DB-4CEB77A8ED36}" destId="{AA28799F-3815-4EC9-ABE7-3668B50B34C3}" srcOrd="0" destOrd="0" presId="urn:microsoft.com/office/officeart/2005/8/layout/bList2"/>
    <dgm:cxn modelId="{CEF4A42F-943F-4BF0-A182-7863E9237777}" type="presParOf" srcId="{5646B596-CFC5-4BB4-A4DB-4CEB77A8ED36}" destId="{F602F35A-2F81-4F37-8F71-01F0EC722B0D}" srcOrd="1" destOrd="0" presId="urn:microsoft.com/office/officeart/2005/8/layout/bList2"/>
    <dgm:cxn modelId="{800FFCBA-A13F-42F0-9A32-D91A6BD26FBA}" type="presParOf" srcId="{5646B596-CFC5-4BB4-A4DB-4CEB77A8ED36}" destId="{F824A90E-0BE5-4925-8B64-D6F3134091B2}" srcOrd="2" destOrd="0" presId="urn:microsoft.com/office/officeart/2005/8/layout/bList2"/>
    <dgm:cxn modelId="{B5154914-DF27-4ABE-A6AB-A03BD8FE83A8}" type="presParOf" srcId="{5646B596-CFC5-4BB4-A4DB-4CEB77A8ED36}" destId="{32344F3E-197C-4038-8A31-45E4B725D95D}" srcOrd="3" destOrd="0" presId="urn:microsoft.com/office/officeart/2005/8/layout/bList2"/>
    <dgm:cxn modelId="{987FDAA7-9702-4C14-A392-F548633151A4}" type="presParOf" srcId="{1DF1B5F5-7E9D-4A46-B6E5-9458067896C5}" destId="{1BC5B87D-05C4-4099-940F-49BA91BD3A44}" srcOrd="3" destOrd="0" presId="urn:microsoft.com/office/officeart/2005/8/layout/bList2"/>
    <dgm:cxn modelId="{9F1A0A94-314E-4D5F-8255-BF036D20DA83}" type="presParOf" srcId="{1DF1B5F5-7E9D-4A46-B6E5-9458067896C5}" destId="{32064A25-4EB0-4766-B9B3-32966ACCE130}" srcOrd="4" destOrd="0" presId="urn:microsoft.com/office/officeart/2005/8/layout/bList2"/>
    <dgm:cxn modelId="{55B7FBD2-46F2-4AEC-83B2-BE40F6104EFF}" type="presParOf" srcId="{32064A25-4EB0-4766-B9B3-32966ACCE130}" destId="{3DA4D9ED-6D61-46B5-B408-E786B3299C0F}" srcOrd="0" destOrd="0" presId="urn:microsoft.com/office/officeart/2005/8/layout/bList2"/>
    <dgm:cxn modelId="{E61C9861-A1A8-4085-93E1-25251A5CE807}" type="presParOf" srcId="{32064A25-4EB0-4766-B9B3-32966ACCE130}" destId="{9AEB57E3-0068-4C0C-80B3-EC8A07301AF9}" srcOrd="1" destOrd="0" presId="urn:microsoft.com/office/officeart/2005/8/layout/bList2"/>
    <dgm:cxn modelId="{2002624A-9033-4679-A8B5-F8CAB5BB5AAF}" type="presParOf" srcId="{32064A25-4EB0-4766-B9B3-32966ACCE130}" destId="{78DC41E4-4095-4215-9F6E-70ECBDE51AAC}" srcOrd="2" destOrd="0" presId="urn:microsoft.com/office/officeart/2005/8/layout/bList2"/>
    <dgm:cxn modelId="{7B3AB3A4-D6F2-48C7-A64F-CE4C26F1BB17}" type="presParOf" srcId="{32064A25-4EB0-4766-B9B3-32966ACCE130}" destId="{7452E6CD-5A30-43E1-AD73-8E54E836D079}" srcOrd="3" destOrd="0" presId="urn:microsoft.com/office/officeart/2005/8/layout/bList2"/>
    <dgm:cxn modelId="{440BF4C9-6A45-4A1A-AC41-28C580E9A6B1}" type="presParOf" srcId="{1DF1B5F5-7E9D-4A46-B6E5-9458067896C5}" destId="{2B42614D-AC7B-4A5B-8C87-824DFB44ABCC}" srcOrd="5" destOrd="0" presId="urn:microsoft.com/office/officeart/2005/8/layout/bList2"/>
    <dgm:cxn modelId="{DA1EAF38-D13C-4DB9-B24C-64F6FB944FED}" type="presParOf" srcId="{1DF1B5F5-7E9D-4A46-B6E5-9458067896C5}" destId="{CDFC5720-61D4-4616-8DC5-B35F59AFE93A}" srcOrd="6" destOrd="0" presId="urn:microsoft.com/office/officeart/2005/8/layout/bList2"/>
    <dgm:cxn modelId="{1B88DAC0-1984-452E-BF60-84A5FD880DCE}" type="presParOf" srcId="{CDFC5720-61D4-4616-8DC5-B35F59AFE93A}" destId="{E20F4361-2F37-4C18-B697-1F2259BC5234}" srcOrd="0" destOrd="0" presId="urn:microsoft.com/office/officeart/2005/8/layout/bList2"/>
    <dgm:cxn modelId="{EA1375F5-B7AF-4671-B7CE-FD607A957723}" type="presParOf" srcId="{CDFC5720-61D4-4616-8DC5-B35F59AFE93A}" destId="{213E09FC-BE59-4418-A6F3-3479E8BE60D6}" srcOrd="1" destOrd="0" presId="urn:microsoft.com/office/officeart/2005/8/layout/bList2"/>
    <dgm:cxn modelId="{8F2C6E70-C047-42F3-9A8A-A18239E9CE53}" type="presParOf" srcId="{CDFC5720-61D4-4616-8DC5-B35F59AFE93A}" destId="{2E56AE91-5582-49A2-84E6-ED297720ABA5}" srcOrd="2" destOrd="0" presId="urn:microsoft.com/office/officeart/2005/8/layout/bList2"/>
    <dgm:cxn modelId="{797EB23D-91C3-4CB7-B2C2-8C48D8CE9DE0}" type="presParOf" srcId="{CDFC5720-61D4-4616-8DC5-B35F59AFE93A}" destId="{ABB41CBF-D2DD-4810-A98A-A6FCCAFFF2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C6D2FD-A91E-4CDE-98CF-1E14EC4ABF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317B86-828A-411F-8DE6-CDEDCD167E2C}">
      <dgm:prSet custT="1"/>
      <dgm:spPr/>
      <dgm:t>
        <a:bodyPr/>
        <a:lstStyle/>
        <a:p>
          <a:r>
            <a:rPr lang="pl-PL" sz="1200" dirty="0">
              <a:solidFill>
                <a:schemeClr val="bg1"/>
              </a:solidFill>
            </a:rPr>
            <a:t>Wytyczne dla </a:t>
          </a:r>
          <a:r>
            <a:rPr lang="pl-PL" sz="1200" dirty="0"/>
            <a:t>planowanych inwestycji drogowych ZDMK</a:t>
          </a:r>
        </a:p>
      </dgm:t>
    </dgm:pt>
    <dgm:pt modelId="{9A49759E-BCCE-4C17-AB85-F8F7DD38DC00}" type="parTrans" cxnId="{7B838C0D-6D1E-4107-93D5-41C120C90B24}">
      <dgm:prSet/>
      <dgm:spPr/>
      <dgm:t>
        <a:bodyPr/>
        <a:lstStyle/>
        <a:p>
          <a:endParaRPr lang="pl-PL"/>
        </a:p>
      </dgm:t>
    </dgm:pt>
    <dgm:pt modelId="{F1E672E6-06A0-4C26-95E0-CBAEB99C7799}" type="sibTrans" cxnId="{7B838C0D-6D1E-4107-93D5-41C120C90B24}">
      <dgm:prSet/>
      <dgm:spPr/>
      <dgm:t>
        <a:bodyPr/>
        <a:lstStyle/>
        <a:p>
          <a:endParaRPr lang="pl-PL"/>
        </a:p>
      </dgm:t>
    </dgm:pt>
    <dgm:pt modelId="{D6037953-7CDA-4905-95D2-2AD0D93DF654}">
      <dgm:prSet custT="1"/>
      <dgm:spPr/>
      <dgm:t>
        <a:bodyPr/>
        <a:lstStyle/>
        <a:p>
          <a:r>
            <a:rPr lang="pl-PL" sz="1200" dirty="0"/>
            <a:t>Wytyczne jednostek miejskich oraz Wydziału Miejskiego Inżyniera Ruchu</a:t>
          </a:r>
        </a:p>
      </dgm:t>
    </dgm:pt>
    <dgm:pt modelId="{2CF7A47D-1AA7-4F65-BACF-0E1C7F381A41}" type="parTrans" cxnId="{6764DBE4-1968-4566-A5CE-9AB8D7B15FCC}">
      <dgm:prSet/>
      <dgm:spPr/>
      <dgm:t>
        <a:bodyPr/>
        <a:lstStyle/>
        <a:p>
          <a:endParaRPr lang="pl-PL"/>
        </a:p>
      </dgm:t>
    </dgm:pt>
    <dgm:pt modelId="{7558D736-B501-4936-9338-2F9A07A6C165}" type="sibTrans" cxnId="{6764DBE4-1968-4566-A5CE-9AB8D7B15FCC}">
      <dgm:prSet/>
      <dgm:spPr/>
      <dgm:t>
        <a:bodyPr/>
        <a:lstStyle/>
        <a:p>
          <a:endParaRPr lang="pl-PL"/>
        </a:p>
      </dgm:t>
    </dgm:pt>
    <dgm:pt modelId="{D6FCEDAC-427A-42B0-A651-4692D4993EA3}">
      <dgm:prSet phldrT="[Tekst]" custT="1"/>
      <dgm:spPr/>
      <dgm:t>
        <a:bodyPr/>
        <a:lstStyle/>
        <a:p>
          <a:r>
            <a:rPr lang="pl-PL" sz="1400" dirty="0"/>
            <a:t>Główne regulacje budowy/rozbudowy/przebudowy  dróg</a:t>
          </a:r>
        </a:p>
      </dgm:t>
    </dgm:pt>
    <dgm:pt modelId="{C3FD33EB-6672-46EC-B2F7-D92D3C5A2E8F}" type="sibTrans" cxnId="{16E1B4EB-1FE9-48BE-AD85-063817D4D84A}">
      <dgm:prSet/>
      <dgm:spPr/>
      <dgm:t>
        <a:bodyPr/>
        <a:lstStyle/>
        <a:p>
          <a:endParaRPr lang="pl-PL"/>
        </a:p>
      </dgm:t>
    </dgm:pt>
    <dgm:pt modelId="{9A9AD4AD-5D54-4A00-BD3F-C016890DD327}" type="parTrans" cxnId="{16E1B4EB-1FE9-48BE-AD85-063817D4D84A}">
      <dgm:prSet/>
      <dgm:spPr/>
      <dgm:t>
        <a:bodyPr/>
        <a:lstStyle/>
        <a:p>
          <a:endParaRPr lang="pl-PL"/>
        </a:p>
      </dgm:t>
    </dgm:pt>
    <dgm:pt modelId="{51423EB4-8FA2-4B69-93BE-47C9AB28DC67}">
      <dgm:prSet custT="1"/>
      <dgm:spPr/>
      <dgm:t>
        <a:bodyPr/>
        <a:lstStyle/>
        <a:p>
          <a:r>
            <a:rPr lang="pl-PL" sz="1200" dirty="0"/>
            <a:t>Prawo Budowlane + rozporządzenie warunki techniczne dla dróg</a:t>
          </a:r>
        </a:p>
      </dgm:t>
    </dgm:pt>
    <dgm:pt modelId="{FBF77245-0B94-43E8-9A07-334B7CF93C59}" type="parTrans" cxnId="{BAB76475-14CB-4653-A7FC-9E357BC6A6AA}">
      <dgm:prSet/>
      <dgm:spPr/>
      <dgm:t>
        <a:bodyPr/>
        <a:lstStyle/>
        <a:p>
          <a:endParaRPr lang="pl-PL"/>
        </a:p>
      </dgm:t>
    </dgm:pt>
    <dgm:pt modelId="{4551FE40-FE8E-4180-A668-033FF853A5E3}" type="sibTrans" cxnId="{BAB76475-14CB-4653-A7FC-9E357BC6A6AA}">
      <dgm:prSet/>
      <dgm:spPr/>
      <dgm:t>
        <a:bodyPr/>
        <a:lstStyle/>
        <a:p>
          <a:endParaRPr lang="pl-PL"/>
        </a:p>
      </dgm:t>
    </dgm:pt>
    <dgm:pt modelId="{1CED6246-3E63-4E01-B5B8-4BEF0F5867FC}">
      <dgm:prSet custT="1"/>
      <dgm:spPr/>
      <dgm:t>
        <a:bodyPr/>
        <a:lstStyle/>
        <a:p>
          <a:r>
            <a:rPr lang="pl-PL" sz="1200" b="0" dirty="0"/>
            <a:t>MPZP</a:t>
          </a:r>
        </a:p>
      </dgm:t>
    </dgm:pt>
    <dgm:pt modelId="{846004FA-4495-47CB-B952-B64690C87723}" type="parTrans" cxnId="{0ED3D722-406F-49FF-8932-F829B8F5C1F4}">
      <dgm:prSet/>
      <dgm:spPr/>
      <dgm:t>
        <a:bodyPr/>
        <a:lstStyle/>
        <a:p>
          <a:endParaRPr lang="pl-PL"/>
        </a:p>
      </dgm:t>
    </dgm:pt>
    <dgm:pt modelId="{03612649-500D-43F6-BA61-1E292A249170}" type="sibTrans" cxnId="{0ED3D722-406F-49FF-8932-F829B8F5C1F4}">
      <dgm:prSet/>
      <dgm:spPr/>
      <dgm:t>
        <a:bodyPr/>
        <a:lstStyle/>
        <a:p>
          <a:endParaRPr lang="pl-PL"/>
        </a:p>
      </dgm:t>
    </dgm:pt>
    <dgm:pt modelId="{D22C7394-C1C2-46FF-8DD0-2E44B7BCF7D3}" type="pres">
      <dgm:prSet presAssocID="{74C6D2FD-A91E-4CDE-98CF-1E14EC4ABFB5}" presName="composite" presStyleCnt="0">
        <dgm:presLayoutVars>
          <dgm:chMax val="1"/>
          <dgm:dir/>
          <dgm:resizeHandles val="exact"/>
        </dgm:presLayoutVars>
      </dgm:prSet>
      <dgm:spPr/>
    </dgm:pt>
    <dgm:pt modelId="{B1C5F33C-CB2B-4791-86FB-A04A38436811}" type="pres">
      <dgm:prSet presAssocID="{D6FCEDAC-427A-42B0-A651-4692D4993EA3}" presName="roof" presStyleLbl="dkBgShp" presStyleIdx="0" presStyleCnt="2" custLinFactNeighborX="-87" custLinFactNeighborY="311"/>
      <dgm:spPr/>
    </dgm:pt>
    <dgm:pt modelId="{AC068E37-12AB-4E2B-AAF8-510FFB810806}" type="pres">
      <dgm:prSet presAssocID="{D6FCEDAC-427A-42B0-A651-4692D4993EA3}" presName="pillars" presStyleCnt="0"/>
      <dgm:spPr/>
    </dgm:pt>
    <dgm:pt modelId="{D4F12067-3E7D-43D6-98D7-A140720E491A}" type="pres">
      <dgm:prSet presAssocID="{D6FCEDAC-427A-42B0-A651-4692D4993EA3}" presName="pillar1" presStyleLbl="node1" presStyleIdx="0" presStyleCnt="4" custScaleY="100143">
        <dgm:presLayoutVars>
          <dgm:bulletEnabled val="1"/>
        </dgm:presLayoutVars>
      </dgm:prSet>
      <dgm:spPr/>
    </dgm:pt>
    <dgm:pt modelId="{08170290-808E-4CAE-8BBC-CC3AE1A39C6F}" type="pres">
      <dgm:prSet presAssocID="{D6037953-7CDA-4905-95D2-2AD0D93DF654}" presName="pillarX" presStyleLbl="node1" presStyleIdx="1" presStyleCnt="4" custScaleX="96333" custScaleY="100204" custLinFactNeighborX="1418" custLinFactNeighborY="388">
        <dgm:presLayoutVars>
          <dgm:bulletEnabled val="1"/>
        </dgm:presLayoutVars>
      </dgm:prSet>
      <dgm:spPr/>
    </dgm:pt>
    <dgm:pt modelId="{5100DF6D-C6A0-4A59-8C65-D6EAEAADC691}" type="pres">
      <dgm:prSet presAssocID="{51423EB4-8FA2-4B69-93BE-47C9AB28DC67}" presName="pillarX" presStyleLbl="node1" presStyleIdx="2" presStyleCnt="4" custScaleX="108512">
        <dgm:presLayoutVars>
          <dgm:bulletEnabled val="1"/>
        </dgm:presLayoutVars>
      </dgm:prSet>
      <dgm:spPr/>
    </dgm:pt>
    <dgm:pt modelId="{754E7C79-96AF-42BF-9629-5FBAFC0D76D9}" type="pres">
      <dgm:prSet presAssocID="{1CED6246-3E63-4E01-B5B8-4BEF0F5867FC}" presName="pillarX" presStyleLbl="node1" presStyleIdx="3" presStyleCnt="4" custScaleX="113288">
        <dgm:presLayoutVars>
          <dgm:bulletEnabled val="1"/>
        </dgm:presLayoutVars>
      </dgm:prSet>
      <dgm:spPr/>
    </dgm:pt>
    <dgm:pt modelId="{9992964B-A404-4148-B387-C4CBD2F85C78}" type="pres">
      <dgm:prSet presAssocID="{D6FCEDAC-427A-42B0-A651-4692D4993EA3}" presName="base" presStyleLbl="dkBgShp" presStyleIdx="1" presStyleCnt="2"/>
      <dgm:spPr/>
    </dgm:pt>
  </dgm:ptLst>
  <dgm:cxnLst>
    <dgm:cxn modelId="{7B838C0D-6D1E-4107-93D5-41C120C90B24}" srcId="{D6FCEDAC-427A-42B0-A651-4692D4993EA3}" destId="{CE317B86-828A-411F-8DE6-CDEDCD167E2C}" srcOrd="0" destOrd="0" parTransId="{9A49759E-BCCE-4C17-AB85-F8F7DD38DC00}" sibTransId="{F1E672E6-06A0-4C26-95E0-CBAEB99C7799}"/>
    <dgm:cxn modelId="{3ED8A90F-465D-46B3-8378-4EB49BE63C63}" type="presOf" srcId="{D6037953-7CDA-4905-95D2-2AD0D93DF654}" destId="{08170290-808E-4CAE-8BBC-CC3AE1A39C6F}" srcOrd="0" destOrd="0" presId="urn:microsoft.com/office/officeart/2005/8/layout/hList3"/>
    <dgm:cxn modelId="{0ED3D722-406F-49FF-8932-F829B8F5C1F4}" srcId="{D6FCEDAC-427A-42B0-A651-4692D4993EA3}" destId="{1CED6246-3E63-4E01-B5B8-4BEF0F5867FC}" srcOrd="3" destOrd="0" parTransId="{846004FA-4495-47CB-B952-B64690C87723}" sibTransId="{03612649-500D-43F6-BA61-1E292A249170}"/>
    <dgm:cxn modelId="{C365992B-02F7-4850-9EAB-FF7C78CF9D7D}" type="presOf" srcId="{51423EB4-8FA2-4B69-93BE-47C9AB28DC67}" destId="{5100DF6D-C6A0-4A59-8C65-D6EAEAADC691}" srcOrd="0" destOrd="0" presId="urn:microsoft.com/office/officeart/2005/8/layout/hList3"/>
    <dgm:cxn modelId="{BAB76475-14CB-4653-A7FC-9E357BC6A6AA}" srcId="{D6FCEDAC-427A-42B0-A651-4692D4993EA3}" destId="{51423EB4-8FA2-4B69-93BE-47C9AB28DC67}" srcOrd="2" destOrd="0" parTransId="{FBF77245-0B94-43E8-9A07-334B7CF93C59}" sibTransId="{4551FE40-FE8E-4180-A668-033FF853A5E3}"/>
    <dgm:cxn modelId="{D8E99C85-6C96-4ACB-BFAB-08886D5C7625}" type="presOf" srcId="{D6FCEDAC-427A-42B0-A651-4692D4993EA3}" destId="{B1C5F33C-CB2B-4791-86FB-A04A38436811}" srcOrd="0" destOrd="0" presId="urn:microsoft.com/office/officeart/2005/8/layout/hList3"/>
    <dgm:cxn modelId="{7A9B0D9E-E8B6-419C-8931-CA87135EFE03}" type="presOf" srcId="{1CED6246-3E63-4E01-B5B8-4BEF0F5867FC}" destId="{754E7C79-96AF-42BF-9629-5FBAFC0D76D9}" srcOrd="0" destOrd="0" presId="urn:microsoft.com/office/officeart/2005/8/layout/hList3"/>
    <dgm:cxn modelId="{D359DFC2-E3D5-4A8A-BE64-932CCBA6BD3C}" type="presOf" srcId="{74C6D2FD-A91E-4CDE-98CF-1E14EC4ABFB5}" destId="{D22C7394-C1C2-46FF-8DD0-2E44B7BCF7D3}" srcOrd="0" destOrd="0" presId="urn:microsoft.com/office/officeart/2005/8/layout/hList3"/>
    <dgm:cxn modelId="{6122C9E1-7BD3-4430-93A2-A52F3FCA210C}" type="presOf" srcId="{CE317B86-828A-411F-8DE6-CDEDCD167E2C}" destId="{D4F12067-3E7D-43D6-98D7-A140720E491A}" srcOrd="0" destOrd="0" presId="urn:microsoft.com/office/officeart/2005/8/layout/hList3"/>
    <dgm:cxn modelId="{6764DBE4-1968-4566-A5CE-9AB8D7B15FCC}" srcId="{D6FCEDAC-427A-42B0-A651-4692D4993EA3}" destId="{D6037953-7CDA-4905-95D2-2AD0D93DF654}" srcOrd="1" destOrd="0" parTransId="{2CF7A47D-1AA7-4F65-BACF-0E1C7F381A41}" sibTransId="{7558D736-B501-4936-9338-2F9A07A6C165}"/>
    <dgm:cxn modelId="{16E1B4EB-1FE9-48BE-AD85-063817D4D84A}" srcId="{74C6D2FD-A91E-4CDE-98CF-1E14EC4ABFB5}" destId="{D6FCEDAC-427A-42B0-A651-4692D4993EA3}" srcOrd="0" destOrd="0" parTransId="{9A9AD4AD-5D54-4A00-BD3F-C016890DD327}" sibTransId="{C3FD33EB-6672-46EC-B2F7-D92D3C5A2E8F}"/>
    <dgm:cxn modelId="{79E8CA4E-0FFA-4298-B47D-122DA71AA9DD}" type="presParOf" srcId="{D22C7394-C1C2-46FF-8DD0-2E44B7BCF7D3}" destId="{B1C5F33C-CB2B-4791-86FB-A04A38436811}" srcOrd="0" destOrd="0" presId="urn:microsoft.com/office/officeart/2005/8/layout/hList3"/>
    <dgm:cxn modelId="{E73B190F-B023-405F-B026-77773CB40171}" type="presParOf" srcId="{D22C7394-C1C2-46FF-8DD0-2E44B7BCF7D3}" destId="{AC068E37-12AB-4E2B-AAF8-510FFB810806}" srcOrd="1" destOrd="0" presId="urn:microsoft.com/office/officeart/2005/8/layout/hList3"/>
    <dgm:cxn modelId="{2D025D46-5FC9-4F14-AFBC-E21A7DF604A5}" type="presParOf" srcId="{AC068E37-12AB-4E2B-AAF8-510FFB810806}" destId="{D4F12067-3E7D-43D6-98D7-A140720E491A}" srcOrd="0" destOrd="0" presId="urn:microsoft.com/office/officeart/2005/8/layout/hList3"/>
    <dgm:cxn modelId="{EB41F49F-06A9-4AD1-9D9C-7C5CA3AC8AC2}" type="presParOf" srcId="{AC068E37-12AB-4E2B-AAF8-510FFB810806}" destId="{08170290-808E-4CAE-8BBC-CC3AE1A39C6F}" srcOrd="1" destOrd="0" presId="urn:microsoft.com/office/officeart/2005/8/layout/hList3"/>
    <dgm:cxn modelId="{E2133AA8-7584-4440-9EF4-0162C3DDB1B3}" type="presParOf" srcId="{AC068E37-12AB-4E2B-AAF8-510FFB810806}" destId="{5100DF6D-C6A0-4A59-8C65-D6EAEAADC691}" srcOrd="2" destOrd="0" presId="urn:microsoft.com/office/officeart/2005/8/layout/hList3"/>
    <dgm:cxn modelId="{70B2A12C-6436-450A-A01F-D98D67C7CA13}" type="presParOf" srcId="{AC068E37-12AB-4E2B-AAF8-510FFB810806}" destId="{754E7C79-96AF-42BF-9629-5FBAFC0D76D9}" srcOrd="3" destOrd="0" presId="urn:microsoft.com/office/officeart/2005/8/layout/hList3"/>
    <dgm:cxn modelId="{95552027-974C-4A38-9320-F7889E2AF390}" type="presParOf" srcId="{D22C7394-C1C2-46FF-8DD0-2E44B7BCF7D3}" destId="{9992964B-A404-4148-B387-C4CBD2F85C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C6D2FD-A91E-4CDE-98CF-1E14EC4ABF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317B86-828A-411F-8DE6-CDEDCD167E2C}">
      <dgm:prSet custT="1"/>
      <dgm:spPr/>
      <dgm:t>
        <a:bodyPr/>
        <a:lstStyle/>
        <a:p>
          <a:r>
            <a:rPr lang="pl-PL" sz="1200" dirty="0">
              <a:solidFill>
                <a:schemeClr val="bg1"/>
              </a:solidFill>
            </a:rPr>
            <a:t>Wytyczne dla </a:t>
          </a:r>
          <a:r>
            <a:rPr lang="pl-PL" sz="1200" dirty="0"/>
            <a:t>planowanych inwestycji drogowych ZDMK</a:t>
          </a:r>
        </a:p>
      </dgm:t>
    </dgm:pt>
    <dgm:pt modelId="{9A49759E-BCCE-4C17-AB85-F8F7DD38DC00}" type="parTrans" cxnId="{7B838C0D-6D1E-4107-93D5-41C120C90B24}">
      <dgm:prSet/>
      <dgm:spPr/>
      <dgm:t>
        <a:bodyPr/>
        <a:lstStyle/>
        <a:p>
          <a:endParaRPr lang="pl-PL"/>
        </a:p>
      </dgm:t>
    </dgm:pt>
    <dgm:pt modelId="{F1E672E6-06A0-4C26-95E0-CBAEB99C7799}" type="sibTrans" cxnId="{7B838C0D-6D1E-4107-93D5-41C120C90B24}">
      <dgm:prSet/>
      <dgm:spPr/>
      <dgm:t>
        <a:bodyPr/>
        <a:lstStyle/>
        <a:p>
          <a:endParaRPr lang="pl-PL"/>
        </a:p>
      </dgm:t>
    </dgm:pt>
    <dgm:pt modelId="{D6037953-7CDA-4905-95D2-2AD0D93DF654}">
      <dgm:prSet custT="1"/>
      <dgm:spPr/>
      <dgm:t>
        <a:bodyPr/>
        <a:lstStyle/>
        <a:p>
          <a:r>
            <a:rPr lang="pl-PL" sz="1200" dirty="0"/>
            <a:t>Wytyczne jednostek miejskich oraz Wydziału Miejskiego Inżyniera Ruchu</a:t>
          </a:r>
        </a:p>
      </dgm:t>
    </dgm:pt>
    <dgm:pt modelId="{2CF7A47D-1AA7-4F65-BACF-0E1C7F381A41}" type="parTrans" cxnId="{6764DBE4-1968-4566-A5CE-9AB8D7B15FCC}">
      <dgm:prSet/>
      <dgm:spPr/>
      <dgm:t>
        <a:bodyPr/>
        <a:lstStyle/>
        <a:p>
          <a:endParaRPr lang="pl-PL"/>
        </a:p>
      </dgm:t>
    </dgm:pt>
    <dgm:pt modelId="{7558D736-B501-4936-9338-2F9A07A6C165}" type="sibTrans" cxnId="{6764DBE4-1968-4566-A5CE-9AB8D7B15FCC}">
      <dgm:prSet/>
      <dgm:spPr/>
      <dgm:t>
        <a:bodyPr/>
        <a:lstStyle/>
        <a:p>
          <a:endParaRPr lang="pl-PL"/>
        </a:p>
      </dgm:t>
    </dgm:pt>
    <dgm:pt modelId="{D6FCEDAC-427A-42B0-A651-4692D4993EA3}">
      <dgm:prSet phldrT="[Tekst]" custT="1"/>
      <dgm:spPr/>
      <dgm:t>
        <a:bodyPr/>
        <a:lstStyle/>
        <a:p>
          <a:r>
            <a:rPr lang="pl-PL" sz="1400" dirty="0"/>
            <a:t>Główne regulacje budowy/rozbudowy/przebudowy  linii tramwajowych</a:t>
          </a:r>
        </a:p>
      </dgm:t>
    </dgm:pt>
    <dgm:pt modelId="{C3FD33EB-6672-46EC-B2F7-D92D3C5A2E8F}" type="sibTrans" cxnId="{16E1B4EB-1FE9-48BE-AD85-063817D4D84A}">
      <dgm:prSet/>
      <dgm:spPr/>
      <dgm:t>
        <a:bodyPr/>
        <a:lstStyle/>
        <a:p>
          <a:endParaRPr lang="pl-PL"/>
        </a:p>
      </dgm:t>
    </dgm:pt>
    <dgm:pt modelId="{9A9AD4AD-5D54-4A00-BD3F-C016890DD327}" type="parTrans" cxnId="{16E1B4EB-1FE9-48BE-AD85-063817D4D84A}">
      <dgm:prSet/>
      <dgm:spPr/>
      <dgm:t>
        <a:bodyPr/>
        <a:lstStyle/>
        <a:p>
          <a:endParaRPr lang="pl-PL"/>
        </a:p>
      </dgm:t>
    </dgm:pt>
    <dgm:pt modelId="{51423EB4-8FA2-4B69-93BE-47C9AB28DC67}">
      <dgm:prSet custT="1"/>
      <dgm:spPr/>
      <dgm:t>
        <a:bodyPr/>
        <a:lstStyle/>
        <a:p>
          <a:r>
            <a:rPr lang="pl-PL" sz="1200" dirty="0"/>
            <a:t>Prawo Budowlane + rozporządzenie, warunki techniczne dla dróg odrębne dla tramwajów</a:t>
          </a:r>
        </a:p>
      </dgm:t>
    </dgm:pt>
    <dgm:pt modelId="{FBF77245-0B94-43E8-9A07-334B7CF93C59}" type="parTrans" cxnId="{BAB76475-14CB-4653-A7FC-9E357BC6A6AA}">
      <dgm:prSet/>
      <dgm:spPr/>
      <dgm:t>
        <a:bodyPr/>
        <a:lstStyle/>
        <a:p>
          <a:endParaRPr lang="pl-PL"/>
        </a:p>
      </dgm:t>
    </dgm:pt>
    <dgm:pt modelId="{4551FE40-FE8E-4180-A668-033FF853A5E3}" type="sibTrans" cxnId="{BAB76475-14CB-4653-A7FC-9E357BC6A6AA}">
      <dgm:prSet/>
      <dgm:spPr/>
      <dgm:t>
        <a:bodyPr/>
        <a:lstStyle/>
        <a:p>
          <a:endParaRPr lang="pl-PL"/>
        </a:p>
      </dgm:t>
    </dgm:pt>
    <dgm:pt modelId="{1CED6246-3E63-4E01-B5B8-4BEF0F5867FC}">
      <dgm:prSet custT="1"/>
      <dgm:spPr/>
      <dgm:t>
        <a:bodyPr/>
        <a:lstStyle/>
        <a:p>
          <a:r>
            <a:rPr lang="pl-PL" sz="1200" b="0" dirty="0"/>
            <a:t>MPZP</a:t>
          </a:r>
        </a:p>
      </dgm:t>
    </dgm:pt>
    <dgm:pt modelId="{846004FA-4495-47CB-B952-B64690C87723}" type="parTrans" cxnId="{0ED3D722-406F-49FF-8932-F829B8F5C1F4}">
      <dgm:prSet/>
      <dgm:spPr/>
      <dgm:t>
        <a:bodyPr/>
        <a:lstStyle/>
        <a:p>
          <a:endParaRPr lang="pl-PL"/>
        </a:p>
      </dgm:t>
    </dgm:pt>
    <dgm:pt modelId="{03612649-500D-43F6-BA61-1E292A249170}" type="sibTrans" cxnId="{0ED3D722-406F-49FF-8932-F829B8F5C1F4}">
      <dgm:prSet/>
      <dgm:spPr/>
      <dgm:t>
        <a:bodyPr/>
        <a:lstStyle/>
        <a:p>
          <a:endParaRPr lang="pl-PL"/>
        </a:p>
      </dgm:t>
    </dgm:pt>
    <dgm:pt modelId="{D22C7394-C1C2-46FF-8DD0-2E44B7BCF7D3}" type="pres">
      <dgm:prSet presAssocID="{74C6D2FD-A91E-4CDE-98CF-1E14EC4ABFB5}" presName="composite" presStyleCnt="0">
        <dgm:presLayoutVars>
          <dgm:chMax val="1"/>
          <dgm:dir/>
          <dgm:resizeHandles val="exact"/>
        </dgm:presLayoutVars>
      </dgm:prSet>
      <dgm:spPr/>
    </dgm:pt>
    <dgm:pt modelId="{B1C5F33C-CB2B-4791-86FB-A04A38436811}" type="pres">
      <dgm:prSet presAssocID="{D6FCEDAC-427A-42B0-A651-4692D4993EA3}" presName="roof" presStyleLbl="dkBgShp" presStyleIdx="0" presStyleCnt="2" custLinFactNeighborX="-71258" custLinFactNeighborY="4005"/>
      <dgm:spPr/>
    </dgm:pt>
    <dgm:pt modelId="{AC068E37-12AB-4E2B-AAF8-510FFB810806}" type="pres">
      <dgm:prSet presAssocID="{D6FCEDAC-427A-42B0-A651-4692D4993EA3}" presName="pillars" presStyleCnt="0"/>
      <dgm:spPr/>
    </dgm:pt>
    <dgm:pt modelId="{D4F12067-3E7D-43D6-98D7-A140720E491A}" type="pres">
      <dgm:prSet presAssocID="{D6FCEDAC-427A-42B0-A651-4692D4993EA3}" presName="pillar1" presStyleLbl="node1" presStyleIdx="0" presStyleCnt="4" custScaleX="112533" custScaleY="100143">
        <dgm:presLayoutVars>
          <dgm:bulletEnabled val="1"/>
        </dgm:presLayoutVars>
      </dgm:prSet>
      <dgm:spPr/>
    </dgm:pt>
    <dgm:pt modelId="{08170290-808E-4CAE-8BBC-CC3AE1A39C6F}" type="pres">
      <dgm:prSet presAssocID="{D6037953-7CDA-4905-95D2-2AD0D93DF654}" presName="pillarX" presStyleLbl="node1" presStyleIdx="1" presStyleCnt="4" custScaleX="98184" custScaleY="100204" custLinFactNeighborX="689" custLinFactNeighborY="933">
        <dgm:presLayoutVars>
          <dgm:bulletEnabled val="1"/>
        </dgm:presLayoutVars>
      </dgm:prSet>
      <dgm:spPr/>
    </dgm:pt>
    <dgm:pt modelId="{5100DF6D-C6A0-4A59-8C65-D6EAEAADC691}" type="pres">
      <dgm:prSet presAssocID="{51423EB4-8FA2-4B69-93BE-47C9AB28DC67}" presName="pillarX" presStyleLbl="node1" presStyleIdx="2" presStyleCnt="4">
        <dgm:presLayoutVars>
          <dgm:bulletEnabled val="1"/>
        </dgm:presLayoutVars>
      </dgm:prSet>
      <dgm:spPr/>
    </dgm:pt>
    <dgm:pt modelId="{754E7C79-96AF-42BF-9629-5FBAFC0D76D9}" type="pres">
      <dgm:prSet presAssocID="{1CED6246-3E63-4E01-B5B8-4BEF0F5867FC}" presName="pillarX" presStyleLbl="node1" presStyleIdx="3" presStyleCnt="4" custScaleX="51481">
        <dgm:presLayoutVars>
          <dgm:bulletEnabled val="1"/>
        </dgm:presLayoutVars>
      </dgm:prSet>
      <dgm:spPr/>
    </dgm:pt>
    <dgm:pt modelId="{9992964B-A404-4148-B387-C4CBD2F85C78}" type="pres">
      <dgm:prSet presAssocID="{D6FCEDAC-427A-42B0-A651-4692D4993EA3}" presName="base" presStyleLbl="dkBgShp" presStyleIdx="1" presStyleCnt="2"/>
      <dgm:spPr/>
    </dgm:pt>
  </dgm:ptLst>
  <dgm:cxnLst>
    <dgm:cxn modelId="{63F3F508-B182-4A5F-A4AF-4317A4F2545F}" type="presOf" srcId="{1CED6246-3E63-4E01-B5B8-4BEF0F5867FC}" destId="{754E7C79-96AF-42BF-9629-5FBAFC0D76D9}" srcOrd="0" destOrd="0" presId="urn:microsoft.com/office/officeart/2005/8/layout/hList3"/>
    <dgm:cxn modelId="{7B838C0D-6D1E-4107-93D5-41C120C90B24}" srcId="{D6FCEDAC-427A-42B0-A651-4692D4993EA3}" destId="{CE317B86-828A-411F-8DE6-CDEDCD167E2C}" srcOrd="0" destOrd="0" parTransId="{9A49759E-BCCE-4C17-AB85-F8F7DD38DC00}" sibTransId="{F1E672E6-06A0-4C26-95E0-CBAEB99C7799}"/>
    <dgm:cxn modelId="{0ED3D722-406F-49FF-8932-F829B8F5C1F4}" srcId="{D6FCEDAC-427A-42B0-A651-4692D4993EA3}" destId="{1CED6246-3E63-4E01-B5B8-4BEF0F5867FC}" srcOrd="3" destOrd="0" parTransId="{846004FA-4495-47CB-B952-B64690C87723}" sibTransId="{03612649-500D-43F6-BA61-1E292A249170}"/>
    <dgm:cxn modelId="{222A7F61-E299-4705-978E-AF2BFBEEC4FE}" type="presOf" srcId="{D6FCEDAC-427A-42B0-A651-4692D4993EA3}" destId="{B1C5F33C-CB2B-4791-86FB-A04A38436811}" srcOrd="0" destOrd="0" presId="urn:microsoft.com/office/officeart/2005/8/layout/hList3"/>
    <dgm:cxn modelId="{053FEC73-1339-4385-A48F-CA4124DB863E}" type="presOf" srcId="{51423EB4-8FA2-4B69-93BE-47C9AB28DC67}" destId="{5100DF6D-C6A0-4A59-8C65-D6EAEAADC691}" srcOrd="0" destOrd="0" presId="urn:microsoft.com/office/officeart/2005/8/layout/hList3"/>
    <dgm:cxn modelId="{BAB76475-14CB-4653-A7FC-9E357BC6A6AA}" srcId="{D6FCEDAC-427A-42B0-A651-4692D4993EA3}" destId="{51423EB4-8FA2-4B69-93BE-47C9AB28DC67}" srcOrd="2" destOrd="0" parTransId="{FBF77245-0B94-43E8-9A07-334B7CF93C59}" sibTransId="{4551FE40-FE8E-4180-A668-033FF853A5E3}"/>
    <dgm:cxn modelId="{557A368D-7D54-4849-83DD-3690B1B23C36}" type="presOf" srcId="{74C6D2FD-A91E-4CDE-98CF-1E14EC4ABFB5}" destId="{D22C7394-C1C2-46FF-8DD0-2E44B7BCF7D3}" srcOrd="0" destOrd="0" presId="urn:microsoft.com/office/officeart/2005/8/layout/hList3"/>
    <dgm:cxn modelId="{59A3E48D-4521-4F1A-A5A4-AA669F322CE8}" type="presOf" srcId="{D6037953-7CDA-4905-95D2-2AD0D93DF654}" destId="{08170290-808E-4CAE-8BBC-CC3AE1A39C6F}" srcOrd="0" destOrd="0" presId="urn:microsoft.com/office/officeart/2005/8/layout/hList3"/>
    <dgm:cxn modelId="{07F4FBD2-B50E-42BB-9B22-2CC64ABD50F0}" type="presOf" srcId="{CE317B86-828A-411F-8DE6-CDEDCD167E2C}" destId="{D4F12067-3E7D-43D6-98D7-A140720E491A}" srcOrd="0" destOrd="0" presId="urn:microsoft.com/office/officeart/2005/8/layout/hList3"/>
    <dgm:cxn modelId="{6764DBE4-1968-4566-A5CE-9AB8D7B15FCC}" srcId="{D6FCEDAC-427A-42B0-A651-4692D4993EA3}" destId="{D6037953-7CDA-4905-95D2-2AD0D93DF654}" srcOrd="1" destOrd="0" parTransId="{2CF7A47D-1AA7-4F65-BACF-0E1C7F381A41}" sibTransId="{7558D736-B501-4936-9338-2F9A07A6C165}"/>
    <dgm:cxn modelId="{16E1B4EB-1FE9-48BE-AD85-063817D4D84A}" srcId="{74C6D2FD-A91E-4CDE-98CF-1E14EC4ABFB5}" destId="{D6FCEDAC-427A-42B0-A651-4692D4993EA3}" srcOrd="0" destOrd="0" parTransId="{9A9AD4AD-5D54-4A00-BD3F-C016890DD327}" sibTransId="{C3FD33EB-6672-46EC-B2F7-D92D3C5A2E8F}"/>
    <dgm:cxn modelId="{F40BEB1F-28A9-48DD-B899-38E6C8D735C6}" type="presParOf" srcId="{D22C7394-C1C2-46FF-8DD0-2E44B7BCF7D3}" destId="{B1C5F33C-CB2B-4791-86FB-A04A38436811}" srcOrd="0" destOrd="0" presId="urn:microsoft.com/office/officeart/2005/8/layout/hList3"/>
    <dgm:cxn modelId="{25581E11-BEA0-47BD-B269-1978C4F2F2F4}" type="presParOf" srcId="{D22C7394-C1C2-46FF-8DD0-2E44B7BCF7D3}" destId="{AC068E37-12AB-4E2B-AAF8-510FFB810806}" srcOrd="1" destOrd="0" presId="urn:microsoft.com/office/officeart/2005/8/layout/hList3"/>
    <dgm:cxn modelId="{ED041660-50A6-4CF0-B9B9-0FA3EEB449E5}" type="presParOf" srcId="{AC068E37-12AB-4E2B-AAF8-510FFB810806}" destId="{D4F12067-3E7D-43D6-98D7-A140720E491A}" srcOrd="0" destOrd="0" presId="urn:microsoft.com/office/officeart/2005/8/layout/hList3"/>
    <dgm:cxn modelId="{96CAB9DF-93DE-4AE7-AB59-DE73F9407842}" type="presParOf" srcId="{AC068E37-12AB-4E2B-AAF8-510FFB810806}" destId="{08170290-808E-4CAE-8BBC-CC3AE1A39C6F}" srcOrd="1" destOrd="0" presId="urn:microsoft.com/office/officeart/2005/8/layout/hList3"/>
    <dgm:cxn modelId="{4C701E83-2B08-4B04-BD8C-75E1F4402F62}" type="presParOf" srcId="{AC068E37-12AB-4E2B-AAF8-510FFB810806}" destId="{5100DF6D-C6A0-4A59-8C65-D6EAEAADC691}" srcOrd="2" destOrd="0" presId="urn:microsoft.com/office/officeart/2005/8/layout/hList3"/>
    <dgm:cxn modelId="{8BB201A0-D261-44BD-8BC8-1180BCBF4037}" type="presParOf" srcId="{AC068E37-12AB-4E2B-AAF8-510FFB810806}" destId="{754E7C79-96AF-42BF-9629-5FBAFC0D76D9}" srcOrd="3" destOrd="0" presId="urn:microsoft.com/office/officeart/2005/8/layout/hList3"/>
    <dgm:cxn modelId="{061CA399-34D8-4BA3-8BD7-7991EB634B43}" type="presParOf" srcId="{D22C7394-C1C2-46FF-8DD0-2E44B7BCF7D3}" destId="{9992964B-A404-4148-B387-C4CBD2F85C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C6D2FD-A91E-4CDE-98CF-1E14EC4ABF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317B86-828A-411F-8DE6-CDEDCD167E2C}">
      <dgm:prSet custT="1"/>
      <dgm:spPr/>
      <dgm:t>
        <a:bodyPr/>
        <a:lstStyle/>
        <a:p>
          <a:r>
            <a:rPr lang="pl-PL" sz="1200" dirty="0">
              <a:solidFill>
                <a:schemeClr val="bg1"/>
              </a:solidFill>
            </a:rPr>
            <a:t>Wytyczne dla projektowanych inwestycji drogowych, po których będzie prowadzona komunikacja autobusowa i/lub tramwajowa</a:t>
          </a:r>
        </a:p>
        <a:p>
          <a:endParaRPr lang="pl-PL" sz="1200" dirty="0"/>
        </a:p>
      </dgm:t>
    </dgm:pt>
    <dgm:pt modelId="{9A49759E-BCCE-4C17-AB85-F8F7DD38DC00}" type="parTrans" cxnId="{7B838C0D-6D1E-4107-93D5-41C120C90B24}">
      <dgm:prSet/>
      <dgm:spPr/>
      <dgm:t>
        <a:bodyPr/>
        <a:lstStyle/>
        <a:p>
          <a:endParaRPr lang="pl-PL"/>
        </a:p>
      </dgm:t>
    </dgm:pt>
    <dgm:pt modelId="{F1E672E6-06A0-4C26-95E0-CBAEB99C7799}" type="sibTrans" cxnId="{7B838C0D-6D1E-4107-93D5-41C120C90B24}">
      <dgm:prSet/>
      <dgm:spPr/>
      <dgm:t>
        <a:bodyPr/>
        <a:lstStyle/>
        <a:p>
          <a:endParaRPr lang="pl-PL"/>
        </a:p>
      </dgm:t>
    </dgm:pt>
    <dgm:pt modelId="{D6037953-7CDA-4905-95D2-2AD0D93DF654}">
      <dgm:prSet custT="1"/>
      <dgm:spPr/>
      <dgm:t>
        <a:bodyPr/>
        <a:lstStyle/>
        <a:p>
          <a:r>
            <a:rPr lang="pl-PL" sz="1200" dirty="0"/>
            <a:t>Wytyczne jednostek miejskich, Wydziału Miejskiego Inżyniera Ruchu, Zarządu Transportu Publicznego</a:t>
          </a:r>
        </a:p>
      </dgm:t>
    </dgm:pt>
    <dgm:pt modelId="{2CF7A47D-1AA7-4F65-BACF-0E1C7F381A41}" type="parTrans" cxnId="{6764DBE4-1968-4566-A5CE-9AB8D7B15FCC}">
      <dgm:prSet/>
      <dgm:spPr/>
      <dgm:t>
        <a:bodyPr/>
        <a:lstStyle/>
        <a:p>
          <a:endParaRPr lang="pl-PL"/>
        </a:p>
      </dgm:t>
    </dgm:pt>
    <dgm:pt modelId="{7558D736-B501-4936-9338-2F9A07A6C165}" type="sibTrans" cxnId="{6764DBE4-1968-4566-A5CE-9AB8D7B15FCC}">
      <dgm:prSet/>
      <dgm:spPr/>
      <dgm:t>
        <a:bodyPr/>
        <a:lstStyle/>
        <a:p>
          <a:endParaRPr lang="pl-PL"/>
        </a:p>
      </dgm:t>
    </dgm:pt>
    <dgm:pt modelId="{D6FCEDAC-427A-42B0-A651-4692D4993EA3}">
      <dgm:prSet phldrT="[Tekst]" custT="1"/>
      <dgm:spPr/>
      <dgm:t>
        <a:bodyPr/>
        <a:lstStyle/>
        <a:p>
          <a:r>
            <a:rPr lang="pl-PL" sz="1400" dirty="0"/>
            <a:t>Główne regulacje budowy/rozbudowy/przebudowy  dróg </a:t>
          </a:r>
        </a:p>
      </dgm:t>
    </dgm:pt>
    <dgm:pt modelId="{C3FD33EB-6672-46EC-B2F7-D92D3C5A2E8F}" type="sibTrans" cxnId="{16E1B4EB-1FE9-48BE-AD85-063817D4D84A}">
      <dgm:prSet/>
      <dgm:spPr/>
      <dgm:t>
        <a:bodyPr/>
        <a:lstStyle/>
        <a:p>
          <a:endParaRPr lang="pl-PL"/>
        </a:p>
      </dgm:t>
    </dgm:pt>
    <dgm:pt modelId="{9A9AD4AD-5D54-4A00-BD3F-C016890DD327}" type="parTrans" cxnId="{16E1B4EB-1FE9-48BE-AD85-063817D4D84A}">
      <dgm:prSet/>
      <dgm:spPr/>
      <dgm:t>
        <a:bodyPr/>
        <a:lstStyle/>
        <a:p>
          <a:endParaRPr lang="pl-PL"/>
        </a:p>
      </dgm:t>
    </dgm:pt>
    <dgm:pt modelId="{51423EB4-8FA2-4B69-93BE-47C9AB28DC67}">
      <dgm:prSet custT="1"/>
      <dgm:spPr/>
      <dgm:t>
        <a:bodyPr/>
        <a:lstStyle/>
        <a:p>
          <a:r>
            <a:rPr lang="pl-PL" sz="1200" dirty="0"/>
            <a:t>Prawo Budowlane + rozporządzenie warunki techniczne dla dróg</a:t>
          </a:r>
        </a:p>
      </dgm:t>
    </dgm:pt>
    <dgm:pt modelId="{FBF77245-0B94-43E8-9A07-334B7CF93C59}" type="parTrans" cxnId="{BAB76475-14CB-4653-A7FC-9E357BC6A6AA}">
      <dgm:prSet/>
      <dgm:spPr/>
      <dgm:t>
        <a:bodyPr/>
        <a:lstStyle/>
        <a:p>
          <a:endParaRPr lang="pl-PL"/>
        </a:p>
      </dgm:t>
    </dgm:pt>
    <dgm:pt modelId="{4551FE40-FE8E-4180-A668-033FF853A5E3}" type="sibTrans" cxnId="{BAB76475-14CB-4653-A7FC-9E357BC6A6AA}">
      <dgm:prSet/>
      <dgm:spPr/>
      <dgm:t>
        <a:bodyPr/>
        <a:lstStyle/>
        <a:p>
          <a:endParaRPr lang="pl-PL"/>
        </a:p>
      </dgm:t>
    </dgm:pt>
    <dgm:pt modelId="{1CED6246-3E63-4E01-B5B8-4BEF0F5867FC}">
      <dgm:prSet custT="1"/>
      <dgm:spPr/>
      <dgm:t>
        <a:bodyPr/>
        <a:lstStyle/>
        <a:p>
          <a:r>
            <a:rPr lang="pl-PL" sz="1200" b="0" dirty="0"/>
            <a:t>MPZP</a:t>
          </a:r>
        </a:p>
      </dgm:t>
    </dgm:pt>
    <dgm:pt modelId="{846004FA-4495-47CB-B952-B64690C87723}" type="parTrans" cxnId="{0ED3D722-406F-49FF-8932-F829B8F5C1F4}">
      <dgm:prSet/>
      <dgm:spPr/>
      <dgm:t>
        <a:bodyPr/>
        <a:lstStyle/>
        <a:p>
          <a:endParaRPr lang="pl-PL"/>
        </a:p>
      </dgm:t>
    </dgm:pt>
    <dgm:pt modelId="{03612649-500D-43F6-BA61-1E292A249170}" type="sibTrans" cxnId="{0ED3D722-406F-49FF-8932-F829B8F5C1F4}">
      <dgm:prSet/>
      <dgm:spPr/>
      <dgm:t>
        <a:bodyPr/>
        <a:lstStyle/>
        <a:p>
          <a:endParaRPr lang="pl-PL"/>
        </a:p>
      </dgm:t>
    </dgm:pt>
    <dgm:pt modelId="{D22C7394-C1C2-46FF-8DD0-2E44B7BCF7D3}" type="pres">
      <dgm:prSet presAssocID="{74C6D2FD-A91E-4CDE-98CF-1E14EC4ABFB5}" presName="composite" presStyleCnt="0">
        <dgm:presLayoutVars>
          <dgm:chMax val="1"/>
          <dgm:dir/>
          <dgm:resizeHandles val="exact"/>
        </dgm:presLayoutVars>
      </dgm:prSet>
      <dgm:spPr/>
    </dgm:pt>
    <dgm:pt modelId="{B1C5F33C-CB2B-4791-86FB-A04A38436811}" type="pres">
      <dgm:prSet presAssocID="{D6FCEDAC-427A-42B0-A651-4692D4993EA3}" presName="roof" presStyleLbl="dkBgShp" presStyleIdx="0" presStyleCnt="2" custLinFactNeighborX="205" custLinFactNeighborY="0"/>
      <dgm:spPr/>
    </dgm:pt>
    <dgm:pt modelId="{AC068E37-12AB-4E2B-AAF8-510FFB810806}" type="pres">
      <dgm:prSet presAssocID="{D6FCEDAC-427A-42B0-A651-4692D4993EA3}" presName="pillars" presStyleCnt="0"/>
      <dgm:spPr/>
    </dgm:pt>
    <dgm:pt modelId="{D4F12067-3E7D-43D6-98D7-A140720E491A}" type="pres">
      <dgm:prSet presAssocID="{D6FCEDAC-427A-42B0-A651-4692D4993EA3}" presName="pillar1" presStyleLbl="node1" presStyleIdx="0" presStyleCnt="4" custScaleX="131299" custScaleY="100143">
        <dgm:presLayoutVars>
          <dgm:bulletEnabled val="1"/>
        </dgm:presLayoutVars>
      </dgm:prSet>
      <dgm:spPr/>
    </dgm:pt>
    <dgm:pt modelId="{08170290-808E-4CAE-8BBC-CC3AE1A39C6F}" type="pres">
      <dgm:prSet presAssocID="{D6037953-7CDA-4905-95D2-2AD0D93DF654}" presName="pillarX" presStyleLbl="node1" presStyleIdx="1" presStyleCnt="4" custScaleX="119142" custScaleY="100204" custLinFactNeighborX="1418" custLinFactNeighborY="388">
        <dgm:presLayoutVars>
          <dgm:bulletEnabled val="1"/>
        </dgm:presLayoutVars>
      </dgm:prSet>
      <dgm:spPr/>
    </dgm:pt>
    <dgm:pt modelId="{5100DF6D-C6A0-4A59-8C65-D6EAEAADC691}" type="pres">
      <dgm:prSet presAssocID="{51423EB4-8FA2-4B69-93BE-47C9AB28DC67}" presName="pillarX" presStyleLbl="node1" presStyleIdx="2" presStyleCnt="4" custScaleX="122817">
        <dgm:presLayoutVars>
          <dgm:bulletEnabled val="1"/>
        </dgm:presLayoutVars>
      </dgm:prSet>
      <dgm:spPr/>
    </dgm:pt>
    <dgm:pt modelId="{754E7C79-96AF-42BF-9629-5FBAFC0D76D9}" type="pres">
      <dgm:prSet presAssocID="{1CED6246-3E63-4E01-B5B8-4BEF0F5867FC}" presName="pillarX" presStyleLbl="node1" presStyleIdx="3" presStyleCnt="4" custScaleX="64625">
        <dgm:presLayoutVars>
          <dgm:bulletEnabled val="1"/>
        </dgm:presLayoutVars>
      </dgm:prSet>
      <dgm:spPr/>
    </dgm:pt>
    <dgm:pt modelId="{9992964B-A404-4148-B387-C4CBD2F85C78}" type="pres">
      <dgm:prSet presAssocID="{D6FCEDAC-427A-42B0-A651-4692D4993EA3}" presName="base" presStyleLbl="dkBgShp" presStyleIdx="1" presStyleCnt="2"/>
      <dgm:spPr/>
    </dgm:pt>
  </dgm:ptLst>
  <dgm:cxnLst>
    <dgm:cxn modelId="{7B838C0D-6D1E-4107-93D5-41C120C90B24}" srcId="{D6FCEDAC-427A-42B0-A651-4692D4993EA3}" destId="{CE317B86-828A-411F-8DE6-CDEDCD167E2C}" srcOrd="0" destOrd="0" parTransId="{9A49759E-BCCE-4C17-AB85-F8F7DD38DC00}" sibTransId="{F1E672E6-06A0-4C26-95E0-CBAEB99C7799}"/>
    <dgm:cxn modelId="{8035891D-177B-4F09-A11C-FDD357AF9AFC}" type="presOf" srcId="{D6037953-7CDA-4905-95D2-2AD0D93DF654}" destId="{08170290-808E-4CAE-8BBC-CC3AE1A39C6F}" srcOrd="0" destOrd="0" presId="urn:microsoft.com/office/officeart/2005/8/layout/hList3"/>
    <dgm:cxn modelId="{0ED3D722-406F-49FF-8932-F829B8F5C1F4}" srcId="{D6FCEDAC-427A-42B0-A651-4692D4993EA3}" destId="{1CED6246-3E63-4E01-B5B8-4BEF0F5867FC}" srcOrd="3" destOrd="0" parTransId="{846004FA-4495-47CB-B952-B64690C87723}" sibTransId="{03612649-500D-43F6-BA61-1E292A249170}"/>
    <dgm:cxn modelId="{A7B2D15D-4708-4B3C-AC62-1B6CACAE5391}" type="presOf" srcId="{51423EB4-8FA2-4B69-93BE-47C9AB28DC67}" destId="{5100DF6D-C6A0-4A59-8C65-D6EAEAADC691}" srcOrd="0" destOrd="0" presId="urn:microsoft.com/office/officeart/2005/8/layout/hList3"/>
    <dgm:cxn modelId="{BAB76475-14CB-4653-A7FC-9E357BC6A6AA}" srcId="{D6FCEDAC-427A-42B0-A651-4692D4993EA3}" destId="{51423EB4-8FA2-4B69-93BE-47C9AB28DC67}" srcOrd="2" destOrd="0" parTransId="{FBF77245-0B94-43E8-9A07-334B7CF93C59}" sibTransId="{4551FE40-FE8E-4180-A668-033FF853A5E3}"/>
    <dgm:cxn modelId="{33816681-25FF-4B4D-9910-C1B9E40C74C9}" type="presOf" srcId="{D6FCEDAC-427A-42B0-A651-4692D4993EA3}" destId="{B1C5F33C-CB2B-4791-86FB-A04A38436811}" srcOrd="0" destOrd="0" presId="urn:microsoft.com/office/officeart/2005/8/layout/hList3"/>
    <dgm:cxn modelId="{02B54F8C-0A1F-4F90-BDBF-A5F79C2052DD}" type="presOf" srcId="{CE317B86-828A-411F-8DE6-CDEDCD167E2C}" destId="{D4F12067-3E7D-43D6-98D7-A140720E491A}" srcOrd="0" destOrd="0" presId="urn:microsoft.com/office/officeart/2005/8/layout/hList3"/>
    <dgm:cxn modelId="{89D35FC9-3898-4EE0-A577-FAF5D2E1B5F8}" type="presOf" srcId="{1CED6246-3E63-4E01-B5B8-4BEF0F5867FC}" destId="{754E7C79-96AF-42BF-9629-5FBAFC0D76D9}" srcOrd="0" destOrd="0" presId="urn:microsoft.com/office/officeart/2005/8/layout/hList3"/>
    <dgm:cxn modelId="{6764DBE4-1968-4566-A5CE-9AB8D7B15FCC}" srcId="{D6FCEDAC-427A-42B0-A651-4692D4993EA3}" destId="{D6037953-7CDA-4905-95D2-2AD0D93DF654}" srcOrd="1" destOrd="0" parTransId="{2CF7A47D-1AA7-4F65-BACF-0E1C7F381A41}" sibTransId="{7558D736-B501-4936-9338-2F9A07A6C165}"/>
    <dgm:cxn modelId="{6D2671E7-CF03-4355-9D15-AD4214D9138E}" type="presOf" srcId="{74C6D2FD-A91E-4CDE-98CF-1E14EC4ABFB5}" destId="{D22C7394-C1C2-46FF-8DD0-2E44B7BCF7D3}" srcOrd="0" destOrd="0" presId="urn:microsoft.com/office/officeart/2005/8/layout/hList3"/>
    <dgm:cxn modelId="{16E1B4EB-1FE9-48BE-AD85-063817D4D84A}" srcId="{74C6D2FD-A91E-4CDE-98CF-1E14EC4ABFB5}" destId="{D6FCEDAC-427A-42B0-A651-4692D4993EA3}" srcOrd="0" destOrd="0" parTransId="{9A9AD4AD-5D54-4A00-BD3F-C016890DD327}" sibTransId="{C3FD33EB-6672-46EC-B2F7-D92D3C5A2E8F}"/>
    <dgm:cxn modelId="{FEA57677-CE4E-4B1E-A328-3A482EB486AA}" type="presParOf" srcId="{D22C7394-C1C2-46FF-8DD0-2E44B7BCF7D3}" destId="{B1C5F33C-CB2B-4791-86FB-A04A38436811}" srcOrd="0" destOrd="0" presId="urn:microsoft.com/office/officeart/2005/8/layout/hList3"/>
    <dgm:cxn modelId="{EAEB68C3-E481-45A3-AF6E-7384C27E3BE6}" type="presParOf" srcId="{D22C7394-C1C2-46FF-8DD0-2E44B7BCF7D3}" destId="{AC068E37-12AB-4E2B-AAF8-510FFB810806}" srcOrd="1" destOrd="0" presId="urn:microsoft.com/office/officeart/2005/8/layout/hList3"/>
    <dgm:cxn modelId="{566E2264-ACD6-48CE-A6B5-3F80447DA8E8}" type="presParOf" srcId="{AC068E37-12AB-4E2B-AAF8-510FFB810806}" destId="{D4F12067-3E7D-43D6-98D7-A140720E491A}" srcOrd="0" destOrd="0" presId="urn:microsoft.com/office/officeart/2005/8/layout/hList3"/>
    <dgm:cxn modelId="{752B9F54-2A99-4979-B44C-20CA97AD785B}" type="presParOf" srcId="{AC068E37-12AB-4E2B-AAF8-510FFB810806}" destId="{08170290-808E-4CAE-8BBC-CC3AE1A39C6F}" srcOrd="1" destOrd="0" presId="urn:microsoft.com/office/officeart/2005/8/layout/hList3"/>
    <dgm:cxn modelId="{03E03B16-8B6E-4375-89D0-928064DABB31}" type="presParOf" srcId="{AC068E37-12AB-4E2B-AAF8-510FFB810806}" destId="{5100DF6D-C6A0-4A59-8C65-D6EAEAADC691}" srcOrd="2" destOrd="0" presId="urn:microsoft.com/office/officeart/2005/8/layout/hList3"/>
    <dgm:cxn modelId="{68F12054-5C57-44AB-8BB7-03B342E64F39}" type="presParOf" srcId="{AC068E37-12AB-4E2B-AAF8-510FFB810806}" destId="{754E7C79-96AF-42BF-9629-5FBAFC0D76D9}" srcOrd="3" destOrd="0" presId="urn:microsoft.com/office/officeart/2005/8/layout/hList3"/>
    <dgm:cxn modelId="{6412F24D-9654-4A04-934A-219145522D0A}" type="presParOf" srcId="{D22C7394-C1C2-46FF-8DD0-2E44B7BCF7D3}" destId="{9992964B-A404-4148-B387-C4CBD2F85C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FFE71-D0C9-45AC-9341-13F6A293F627}">
      <dsp:nvSpPr>
        <dsp:cNvPr id="0" name=""/>
        <dsp:cNvSpPr/>
      </dsp:nvSpPr>
      <dsp:spPr>
        <a:xfrm>
          <a:off x="548645" y="2703"/>
          <a:ext cx="1509873" cy="75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Komunikacja indywidualna</a:t>
          </a:r>
        </a:p>
      </dsp:txBody>
      <dsp:txXfrm>
        <a:off x="570756" y="24814"/>
        <a:ext cx="1465651" cy="710714"/>
      </dsp:txXfrm>
    </dsp:sp>
    <dsp:sp modelId="{C4D98BD2-7652-4486-AC6F-D1BB49B2FFEE}">
      <dsp:nvSpPr>
        <dsp:cNvPr id="0" name=""/>
        <dsp:cNvSpPr/>
      </dsp:nvSpPr>
      <dsp:spPr>
        <a:xfrm>
          <a:off x="699633" y="757640"/>
          <a:ext cx="150987" cy="56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02"/>
              </a:lnTo>
              <a:lnTo>
                <a:pt x="150987" y="566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769AE-B2CB-46E6-9188-E3E465232254}">
      <dsp:nvSpPr>
        <dsp:cNvPr id="0" name=""/>
        <dsp:cNvSpPr/>
      </dsp:nvSpPr>
      <dsp:spPr>
        <a:xfrm>
          <a:off x="850620" y="946374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piesza</a:t>
          </a:r>
        </a:p>
      </dsp:txBody>
      <dsp:txXfrm>
        <a:off x="872731" y="968485"/>
        <a:ext cx="1163677" cy="710714"/>
      </dsp:txXfrm>
    </dsp:sp>
    <dsp:sp modelId="{7907ACB7-4F6C-4ABF-9D47-A35C55CF0175}">
      <dsp:nvSpPr>
        <dsp:cNvPr id="0" name=""/>
        <dsp:cNvSpPr/>
      </dsp:nvSpPr>
      <dsp:spPr>
        <a:xfrm>
          <a:off x="699633" y="757640"/>
          <a:ext cx="162100" cy="1454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80"/>
              </a:lnTo>
              <a:lnTo>
                <a:pt x="162100" y="1454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97AC9-FC9A-45C2-B7E7-B40C8E121833}">
      <dsp:nvSpPr>
        <dsp:cNvPr id="0" name=""/>
        <dsp:cNvSpPr/>
      </dsp:nvSpPr>
      <dsp:spPr>
        <a:xfrm>
          <a:off x="861733" y="1834452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rowerowa</a:t>
          </a:r>
        </a:p>
      </dsp:txBody>
      <dsp:txXfrm>
        <a:off x="883844" y="1856563"/>
        <a:ext cx="1163677" cy="710714"/>
      </dsp:txXfrm>
    </dsp:sp>
    <dsp:sp modelId="{AC89752F-F13B-4A26-B169-BCFA495BAF05}">
      <dsp:nvSpPr>
        <dsp:cNvPr id="0" name=""/>
        <dsp:cNvSpPr/>
      </dsp:nvSpPr>
      <dsp:spPr>
        <a:xfrm>
          <a:off x="699633" y="757640"/>
          <a:ext cx="117625" cy="2415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511"/>
              </a:lnTo>
              <a:lnTo>
                <a:pt x="117625" y="2415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AFB58-E867-4C87-962D-49073034841A}">
      <dsp:nvSpPr>
        <dsp:cNvPr id="0" name=""/>
        <dsp:cNvSpPr/>
      </dsp:nvSpPr>
      <dsp:spPr>
        <a:xfrm>
          <a:off x="817258" y="2795682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samochodowa</a:t>
          </a:r>
        </a:p>
      </dsp:txBody>
      <dsp:txXfrm>
        <a:off x="839369" y="2817793"/>
        <a:ext cx="1163677" cy="710714"/>
      </dsp:txXfrm>
    </dsp:sp>
    <dsp:sp modelId="{9F89EBB1-8CF1-4FB2-A9CE-3B27AD8CE982}">
      <dsp:nvSpPr>
        <dsp:cNvPr id="0" name=""/>
        <dsp:cNvSpPr/>
      </dsp:nvSpPr>
      <dsp:spPr>
        <a:xfrm>
          <a:off x="699633" y="757640"/>
          <a:ext cx="150987" cy="339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7216"/>
              </a:lnTo>
              <a:lnTo>
                <a:pt x="150987" y="3397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C93B6-694E-48E9-B806-97E0B63964D0}">
      <dsp:nvSpPr>
        <dsp:cNvPr id="0" name=""/>
        <dsp:cNvSpPr/>
      </dsp:nvSpPr>
      <dsp:spPr>
        <a:xfrm>
          <a:off x="850620" y="3777387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Inna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m.in. hulajnogi…</a:t>
          </a:r>
        </a:p>
      </dsp:txBody>
      <dsp:txXfrm>
        <a:off x="872731" y="3799498"/>
        <a:ext cx="1163677" cy="710714"/>
      </dsp:txXfrm>
    </dsp:sp>
    <dsp:sp modelId="{BF1F5113-5F9F-4A5D-A9A3-29C98D3CE632}">
      <dsp:nvSpPr>
        <dsp:cNvPr id="0" name=""/>
        <dsp:cNvSpPr/>
      </dsp:nvSpPr>
      <dsp:spPr>
        <a:xfrm>
          <a:off x="2435988" y="2703"/>
          <a:ext cx="1509873" cy="75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Komunikacja zbiorowa</a:t>
          </a:r>
        </a:p>
      </dsp:txBody>
      <dsp:txXfrm>
        <a:off x="2458099" y="24814"/>
        <a:ext cx="1465651" cy="710714"/>
      </dsp:txXfrm>
    </dsp:sp>
    <dsp:sp modelId="{F083F09B-FD37-43D2-916A-DF33CA7B1318}">
      <dsp:nvSpPr>
        <dsp:cNvPr id="0" name=""/>
        <dsp:cNvSpPr/>
      </dsp:nvSpPr>
      <dsp:spPr>
        <a:xfrm>
          <a:off x="2586975" y="757640"/>
          <a:ext cx="150987" cy="56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02"/>
              </a:lnTo>
              <a:lnTo>
                <a:pt x="150987" y="566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718A2-F958-4EB2-9DFD-A7D09F4DCF69}">
      <dsp:nvSpPr>
        <dsp:cNvPr id="0" name=""/>
        <dsp:cNvSpPr/>
      </dsp:nvSpPr>
      <dsp:spPr>
        <a:xfrm>
          <a:off x="2737962" y="946374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tramwajowa</a:t>
          </a:r>
        </a:p>
      </dsp:txBody>
      <dsp:txXfrm>
        <a:off x="2760073" y="968485"/>
        <a:ext cx="1163677" cy="710714"/>
      </dsp:txXfrm>
    </dsp:sp>
    <dsp:sp modelId="{C1EC0F41-07ED-4D70-8EDC-63C887F4BBED}">
      <dsp:nvSpPr>
        <dsp:cNvPr id="0" name=""/>
        <dsp:cNvSpPr/>
      </dsp:nvSpPr>
      <dsp:spPr>
        <a:xfrm>
          <a:off x="2586975" y="757640"/>
          <a:ext cx="150987" cy="150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73"/>
              </a:lnTo>
              <a:lnTo>
                <a:pt x="150987" y="1509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BB1F4-98C5-4858-AD2B-962B68FAE49C}">
      <dsp:nvSpPr>
        <dsp:cNvPr id="0" name=""/>
        <dsp:cNvSpPr/>
      </dsp:nvSpPr>
      <dsp:spPr>
        <a:xfrm>
          <a:off x="2737962" y="1890045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autobusowa</a:t>
          </a:r>
        </a:p>
      </dsp:txBody>
      <dsp:txXfrm>
        <a:off x="2760073" y="1912156"/>
        <a:ext cx="1163677" cy="710714"/>
      </dsp:txXfrm>
    </dsp:sp>
    <dsp:sp modelId="{17C22EAA-0A19-4BD8-9EA9-A40A4AB22AD0}">
      <dsp:nvSpPr>
        <dsp:cNvPr id="0" name=""/>
        <dsp:cNvSpPr/>
      </dsp:nvSpPr>
      <dsp:spPr>
        <a:xfrm>
          <a:off x="2586975" y="757640"/>
          <a:ext cx="150987" cy="245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544"/>
              </a:lnTo>
              <a:lnTo>
                <a:pt x="150987" y="245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BEE78-1975-4278-90CA-8914661A95F2}">
      <dsp:nvSpPr>
        <dsp:cNvPr id="0" name=""/>
        <dsp:cNvSpPr/>
      </dsp:nvSpPr>
      <dsp:spPr>
        <a:xfrm>
          <a:off x="2737962" y="2833716"/>
          <a:ext cx="1207899" cy="754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kolejowa</a:t>
          </a:r>
        </a:p>
      </dsp:txBody>
      <dsp:txXfrm>
        <a:off x="2760073" y="2855827"/>
        <a:ext cx="1163677" cy="71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9339F-C90A-4650-852C-E68310E46DED}">
      <dsp:nvSpPr>
        <dsp:cNvPr id="0" name=""/>
        <dsp:cNvSpPr/>
      </dsp:nvSpPr>
      <dsp:spPr>
        <a:xfrm>
          <a:off x="1284199" y="461397"/>
          <a:ext cx="3077391" cy="307739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552D5-5944-44FE-BF2C-7577FC22BF86}">
      <dsp:nvSpPr>
        <dsp:cNvPr id="0" name=""/>
        <dsp:cNvSpPr/>
      </dsp:nvSpPr>
      <dsp:spPr>
        <a:xfrm>
          <a:off x="1283980" y="435710"/>
          <a:ext cx="3077391" cy="3077391"/>
        </a:xfrm>
        <a:prstGeom prst="blockArc">
          <a:avLst>
            <a:gd name="adj1" fmla="val 1218453"/>
            <a:gd name="adj2" fmla="val 1074124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A84E1-D656-496F-9391-16DCF9FCDA20}">
      <dsp:nvSpPr>
        <dsp:cNvPr id="0" name=""/>
        <dsp:cNvSpPr/>
      </dsp:nvSpPr>
      <dsp:spPr>
        <a:xfrm>
          <a:off x="1295404" y="405820"/>
          <a:ext cx="3077391" cy="3077391"/>
        </a:xfrm>
        <a:prstGeom prst="blockArc">
          <a:avLst>
            <a:gd name="adj1" fmla="val 19535891"/>
            <a:gd name="adj2" fmla="val 129164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A8E7E-2FCE-45A7-8A0D-E40972690E35}">
      <dsp:nvSpPr>
        <dsp:cNvPr id="0" name=""/>
        <dsp:cNvSpPr/>
      </dsp:nvSpPr>
      <dsp:spPr>
        <a:xfrm>
          <a:off x="1334711" y="460548"/>
          <a:ext cx="3077391" cy="3077391"/>
        </a:xfrm>
        <a:prstGeom prst="blockArc">
          <a:avLst>
            <a:gd name="adj1" fmla="val 16084445"/>
            <a:gd name="adj2" fmla="val 1938176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848D-223B-41B3-943E-F3E34741E802}">
      <dsp:nvSpPr>
        <dsp:cNvPr id="0" name=""/>
        <dsp:cNvSpPr/>
      </dsp:nvSpPr>
      <dsp:spPr>
        <a:xfrm>
          <a:off x="2114414" y="1291612"/>
          <a:ext cx="1416961" cy="141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Proces inwestycyjny</a:t>
          </a:r>
        </a:p>
      </dsp:txBody>
      <dsp:txXfrm>
        <a:off x="2321923" y="1499121"/>
        <a:ext cx="1001943" cy="1001943"/>
      </dsp:txXfrm>
    </dsp:sp>
    <dsp:sp modelId="{F06D83B4-5D72-4ABB-895C-2B5E3C509E1E}">
      <dsp:nvSpPr>
        <dsp:cNvPr id="0" name=""/>
        <dsp:cNvSpPr/>
      </dsp:nvSpPr>
      <dsp:spPr>
        <a:xfrm>
          <a:off x="2326959" y="1168"/>
          <a:ext cx="991872" cy="99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 Uchwalenie BMK oraz WPF-WPI</a:t>
          </a:r>
        </a:p>
      </dsp:txBody>
      <dsp:txXfrm>
        <a:off x="2472215" y="146424"/>
        <a:ext cx="701360" cy="701360"/>
      </dsp:txXfrm>
    </dsp:sp>
    <dsp:sp modelId="{B2B04F6E-5B5F-442F-AB6E-83BAC3B196F8}">
      <dsp:nvSpPr>
        <dsp:cNvPr id="0" name=""/>
        <dsp:cNvSpPr/>
      </dsp:nvSpPr>
      <dsp:spPr>
        <a:xfrm>
          <a:off x="3578272" y="599401"/>
          <a:ext cx="991872" cy="99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Procedura przetargowa</a:t>
          </a:r>
        </a:p>
      </dsp:txBody>
      <dsp:txXfrm>
        <a:off x="3723528" y="744657"/>
        <a:ext cx="701360" cy="701360"/>
      </dsp:txXfrm>
    </dsp:sp>
    <dsp:sp modelId="{E97F7500-EAAF-4A07-B202-B7C4F662F38E}">
      <dsp:nvSpPr>
        <dsp:cNvPr id="0" name=""/>
        <dsp:cNvSpPr/>
      </dsp:nvSpPr>
      <dsp:spPr>
        <a:xfrm>
          <a:off x="3736306" y="2000095"/>
          <a:ext cx="991872" cy="99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Etap Projektowy</a:t>
          </a:r>
        </a:p>
      </dsp:txBody>
      <dsp:txXfrm>
        <a:off x="3881562" y="2145351"/>
        <a:ext cx="701360" cy="701360"/>
      </dsp:txXfrm>
    </dsp:sp>
    <dsp:sp modelId="{77B8A0B9-BC52-48F2-9D4D-71C76AD73545}">
      <dsp:nvSpPr>
        <dsp:cNvPr id="0" name=""/>
        <dsp:cNvSpPr/>
      </dsp:nvSpPr>
      <dsp:spPr>
        <a:xfrm>
          <a:off x="823970" y="1504156"/>
          <a:ext cx="991872" cy="99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Etap realizacji robót budowlanych</a:t>
          </a:r>
        </a:p>
      </dsp:txBody>
      <dsp:txXfrm>
        <a:off x="969226" y="1649412"/>
        <a:ext cx="701360" cy="701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F33C-CB2B-4791-86FB-A04A38436811}">
      <dsp:nvSpPr>
        <dsp:cNvPr id="0" name=""/>
        <dsp:cNvSpPr/>
      </dsp:nvSpPr>
      <dsp:spPr>
        <a:xfrm>
          <a:off x="0" y="3475"/>
          <a:ext cx="4648666" cy="1117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Główne regulacje budowy ścieżek rowerowych </a:t>
          </a:r>
        </a:p>
      </dsp:txBody>
      <dsp:txXfrm>
        <a:off x="0" y="3475"/>
        <a:ext cx="4648666" cy="1117413"/>
      </dsp:txXfrm>
    </dsp:sp>
    <dsp:sp modelId="{D4F12067-3E7D-43D6-98D7-A140720E491A}">
      <dsp:nvSpPr>
        <dsp:cNvPr id="0" name=""/>
        <dsp:cNvSpPr/>
      </dsp:nvSpPr>
      <dsp:spPr>
        <a:xfrm>
          <a:off x="0" y="1113612"/>
          <a:ext cx="1269194" cy="235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Standardy techniczne i wykonawcze dla infrastruktury rowerowej Miasta Krakowa wprowadzone Zarządzeniem nr 3113/2018 Prezydenta Miasta Krakowa z dnia 15 listopada 2018r</a:t>
          </a:r>
        </a:p>
      </dsp:txBody>
      <dsp:txXfrm>
        <a:off x="0" y="1113612"/>
        <a:ext cx="1269194" cy="2359428"/>
      </dsp:txXfrm>
    </dsp:sp>
    <dsp:sp modelId="{08170290-808E-4CAE-8BBC-CC3AE1A39C6F}">
      <dsp:nvSpPr>
        <dsp:cNvPr id="0" name=""/>
        <dsp:cNvSpPr/>
      </dsp:nvSpPr>
      <dsp:spPr>
        <a:xfrm>
          <a:off x="1265527" y="1103193"/>
          <a:ext cx="1115376" cy="236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Studium podstawowych tras rowerowych Miasta Krakowa – aktualizacja  dnia 2019r.</a:t>
          </a:r>
        </a:p>
      </dsp:txBody>
      <dsp:txXfrm>
        <a:off x="1265527" y="1103193"/>
        <a:ext cx="1115376" cy="2369847"/>
      </dsp:txXfrm>
    </dsp:sp>
    <dsp:sp modelId="{70A92FBB-D25F-4B03-977E-42B1C1926DB7}">
      <dsp:nvSpPr>
        <dsp:cNvPr id="0" name=""/>
        <dsp:cNvSpPr/>
      </dsp:nvSpPr>
      <dsp:spPr>
        <a:xfrm>
          <a:off x="2369818" y="1109787"/>
          <a:ext cx="953523" cy="2346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Prawo Budowlane</a:t>
          </a:r>
        </a:p>
      </dsp:txBody>
      <dsp:txXfrm>
        <a:off x="2369818" y="1109787"/>
        <a:ext cx="953523" cy="2346475"/>
      </dsp:txXfrm>
    </dsp:sp>
    <dsp:sp modelId="{87D13DBB-3967-464B-9825-12797488FABD}">
      <dsp:nvSpPr>
        <dsp:cNvPr id="0" name=""/>
        <dsp:cNvSpPr/>
      </dsp:nvSpPr>
      <dsp:spPr>
        <a:xfrm>
          <a:off x="3340262" y="1119549"/>
          <a:ext cx="1308403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MPZP</a:t>
          </a:r>
        </a:p>
      </dsp:txBody>
      <dsp:txXfrm>
        <a:off x="3340262" y="1119549"/>
        <a:ext cx="1308403" cy="2346569"/>
      </dsp:txXfrm>
    </dsp:sp>
    <dsp:sp modelId="{9992964B-A404-4148-B387-C4CBD2F85C78}">
      <dsp:nvSpPr>
        <dsp:cNvPr id="0" name=""/>
        <dsp:cNvSpPr/>
      </dsp:nvSpPr>
      <dsp:spPr>
        <a:xfrm>
          <a:off x="0" y="3463983"/>
          <a:ext cx="4648666" cy="2607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8962-F9F2-4B0B-88E8-D01363B1C33E}">
      <dsp:nvSpPr>
        <dsp:cNvPr id="0" name=""/>
        <dsp:cNvSpPr/>
      </dsp:nvSpPr>
      <dsp:spPr>
        <a:xfrm>
          <a:off x="210870" y="269243"/>
          <a:ext cx="2019538" cy="4254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Ok. 10 km</a:t>
          </a:r>
        </a:p>
      </dsp:txBody>
      <dsp:txXfrm>
        <a:off x="220840" y="279213"/>
        <a:ext cx="1999598" cy="415520"/>
      </dsp:txXfrm>
    </dsp:sp>
    <dsp:sp modelId="{966729EC-08B0-4D39-93DA-08F5415F9920}">
      <dsp:nvSpPr>
        <dsp:cNvPr id="0" name=""/>
        <dsp:cNvSpPr/>
      </dsp:nvSpPr>
      <dsp:spPr>
        <a:xfrm>
          <a:off x="222780" y="701687"/>
          <a:ext cx="2006676" cy="909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Inwestycje finansowane ze środków miejskich</a:t>
          </a:r>
        </a:p>
      </dsp:txBody>
      <dsp:txXfrm>
        <a:off x="222780" y="701687"/>
        <a:ext cx="1413152" cy="909000"/>
      </dsp:txXfrm>
    </dsp:sp>
    <dsp:sp modelId="{BE18802B-6AC5-429C-8229-0A791CC9950F}">
      <dsp:nvSpPr>
        <dsp:cNvPr id="0" name=""/>
        <dsp:cNvSpPr/>
      </dsp:nvSpPr>
      <dsp:spPr>
        <a:xfrm>
          <a:off x="1555653" y="753129"/>
          <a:ext cx="1294230" cy="127469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8799F-3815-4EC9-ABE7-3668B50B34C3}">
      <dsp:nvSpPr>
        <dsp:cNvPr id="0" name=""/>
        <dsp:cNvSpPr/>
      </dsp:nvSpPr>
      <dsp:spPr>
        <a:xfrm>
          <a:off x="3222611" y="288497"/>
          <a:ext cx="2006676" cy="4668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Ok. 1 km</a:t>
          </a:r>
        </a:p>
      </dsp:txBody>
      <dsp:txXfrm>
        <a:off x="3233551" y="299437"/>
        <a:ext cx="1984796" cy="455953"/>
      </dsp:txXfrm>
    </dsp:sp>
    <dsp:sp modelId="{F824A90E-0BE5-4925-8B64-D6F3134091B2}">
      <dsp:nvSpPr>
        <dsp:cNvPr id="0" name=""/>
        <dsp:cNvSpPr/>
      </dsp:nvSpPr>
      <dsp:spPr>
        <a:xfrm>
          <a:off x="3225761" y="747879"/>
          <a:ext cx="2006676" cy="887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Inwestycje realizowane w ramach Budżetu Obywatelskiego</a:t>
          </a:r>
        </a:p>
      </dsp:txBody>
      <dsp:txXfrm>
        <a:off x="3225761" y="747879"/>
        <a:ext cx="1413152" cy="887976"/>
      </dsp:txXfrm>
    </dsp:sp>
    <dsp:sp modelId="{32344F3E-197C-4038-8A31-45E4B725D95D}">
      <dsp:nvSpPr>
        <dsp:cNvPr id="0" name=""/>
        <dsp:cNvSpPr/>
      </dsp:nvSpPr>
      <dsp:spPr>
        <a:xfrm>
          <a:off x="4746337" y="907404"/>
          <a:ext cx="1335724" cy="127917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D9ED-6D61-46B5-B408-E786B3299C0F}">
      <dsp:nvSpPr>
        <dsp:cNvPr id="0" name=""/>
        <dsp:cNvSpPr/>
      </dsp:nvSpPr>
      <dsp:spPr>
        <a:xfrm>
          <a:off x="2112864" y="2095610"/>
          <a:ext cx="2006676" cy="4603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Ok. 7 km</a:t>
          </a:r>
        </a:p>
      </dsp:txBody>
      <dsp:txXfrm>
        <a:off x="2123651" y="2106397"/>
        <a:ext cx="1985102" cy="449590"/>
      </dsp:txXfrm>
    </dsp:sp>
    <dsp:sp modelId="{78DC41E4-4095-4215-9F6E-70ECBDE51AAC}">
      <dsp:nvSpPr>
        <dsp:cNvPr id="0" name=""/>
        <dsp:cNvSpPr/>
      </dsp:nvSpPr>
      <dsp:spPr>
        <a:xfrm>
          <a:off x="2112864" y="2537562"/>
          <a:ext cx="2006676" cy="1438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Inwestycje dofinansowane ze środków zewnętrznych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* Nie uwzględniono dofinansowanych w ramach Igrzysk Europejskich 2023</a:t>
          </a:r>
        </a:p>
      </dsp:txBody>
      <dsp:txXfrm>
        <a:off x="2112864" y="2537562"/>
        <a:ext cx="1413152" cy="1438823"/>
      </dsp:txXfrm>
    </dsp:sp>
    <dsp:sp modelId="{7452E6CD-5A30-43E1-AD73-8E54E836D079}">
      <dsp:nvSpPr>
        <dsp:cNvPr id="0" name=""/>
        <dsp:cNvSpPr/>
      </dsp:nvSpPr>
      <dsp:spPr>
        <a:xfrm>
          <a:off x="3618327" y="3047781"/>
          <a:ext cx="1225696" cy="121647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8962-F9F2-4B0B-88E8-D01363B1C33E}">
      <dsp:nvSpPr>
        <dsp:cNvPr id="0" name=""/>
        <dsp:cNvSpPr/>
      </dsp:nvSpPr>
      <dsp:spPr>
        <a:xfrm>
          <a:off x="236716" y="274317"/>
          <a:ext cx="2002103" cy="4744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Ok. 1 km</a:t>
          </a:r>
        </a:p>
      </dsp:txBody>
      <dsp:txXfrm>
        <a:off x="247834" y="285435"/>
        <a:ext cx="1979867" cy="463357"/>
      </dsp:txXfrm>
    </dsp:sp>
    <dsp:sp modelId="{966729EC-08B0-4D39-93DA-08F5415F9920}">
      <dsp:nvSpPr>
        <dsp:cNvPr id="0" name=""/>
        <dsp:cNvSpPr/>
      </dsp:nvSpPr>
      <dsp:spPr>
        <a:xfrm>
          <a:off x="248522" y="755011"/>
          <a:ext cx="1989352" cy="849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Inwestycje finansowane ze środków miejskich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* Bez Programu Budowy Chodników</a:t>
          </a:r>
        </a:p>
      </dsp:txBody>
      <dsp:txXfrm>
        <a:off x="248522" y="755011"/>
        <a:ext cx="1400952" cy="849845"/>
      </dsp:txXfrm>
    </dsp:sp>
    <dsp:sp modelId="{BE18802B-6AC5-429C-8229-0A791CC9950F}">
      <dsp:nvSpPr>
        <dsp:cNvPr id="0" name=""/>
        <dsp:cNvSpPr/>
      </dsp:nvSpPr>
      <dsp:spPr>
        <a:xfrm>
          <a:off x="1569889" y="780354"/>
          <a:ext cx="1283057" cy="126369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8799F-3815-4EC9-ABE7-3668B50B34C3}">
      <dsp:nvSpPr>
        <dsp:cNvPr id="0" name=""/>
        <dsp:cNvSpPr/>
      </dsp:nvSpPr>
      <dsp:spPr>
        <a:xfrm>
          <a:off x="3222455" y="287082"/>
          <a:ext cx="1989352" cy="5408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Ok. 1 km</a:t>
          </a:r>
        </a:p>
      </dsp:txBody>
      <dsp:txXfrm>
        <a:off x="3235127" y="299754"/>
        <a:ext cx="1964008" cy="528138"/>
      </dsp:txXfrm>
    </dsp:sp>
    <dsp:sp modelId="{F824A90E-0BE5-4925-8B64-D6F3134091B2}">
      <dsp:nvSpPr>
        <dsp:cNvPr id="0" name=""/>
        <dsp:cNvSpPr/>
      </dsp:nvSpPr>
      <dsp:spPr>
        <a:xfrm>
          <a:off x="3225578" y="764838"/>
          <a:ext cx="1989352" cy="880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Inwestycje realizowane w Ramach Budżetu Obywatelskiego</a:t>
          </a:r>
        </a:p>
      </dsp:txBody>
      <dsp:txXfrm>
        <a:off x="3225578" y="764838"/>
        <a:ext cx="1400952" cy="880310"/>
      </dsp:txXfrm>
    </dsp:sp>
    <dsp:sp modelId="{32344F3E-197C-4038-8A31-45E4B725D95D}">
      <dsp:nvSpPr>
        <dsp:cNvPr id="0" name=""/>
        <dsp:cNvSpPr/>
      </dsp:nvSpPr>
      <dsp:spPr>
        <a:xfrm>
          <a:off x="4733027" y="939620"/>
          <a:ext cx="1324193" cy="126812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D9ED-6D61-46B5-B408-E786B3299C0F}">
      <dsp:nvSpPr>
        <dsp:cNvPr id="0" name=""/>
        <dsp:cNvSpPr/>
      </dsp:nvSpPr>
      <dsp:spPr>
        <a:xfrm>
          <a:off x="203491" y="2260530"/>
          <a:ext cx="1989352" cy="4513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Ok. 13 km</a:t>
          </a:r>
        </a:p>
      </dsp:txBody>
      <dsp:txXfrm>
        <a:off x="214067" y="2271106"/>
        <a:ext cx="1968200" cy="440777"/>
      </dsp:txXfrm>
    </dsp:sp>
    <dsp:sp modelId="{78DC41E4-4095-4215-9F6E-70ECBDE51AAC}">
      <dsp:nvSpPr>
        <dsp:cNvPr id="0" name=""/>
        <dsp:cNvSpPr/>
      </dsp:nvSpPr>
      <dsp:spPr>
        <a:xfrm>
          <a:off x="203491" y="2719358"/>
          <a:ext cx="1989352" cy="600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Program Budowy Chodników</a:t>
          </a:r>
        </a:p>
      </dsp:txBody>
      <dsp:txXfrm>
        <a:off x="203491" y="2719358"/>
        <a:ext cx="1400952" cy="600815"/>
      </dsp:txXfrm>
    </dsp:sp>
    <dsp:sp modelId="{7452E6CD-5A30-43E1-AD73-8E54E836D079}">
      <dsp:nvSpPr>
        <dsp:cNvPr id="0" name=""/>
        <dsp:cNvSpPr/>
      </dsp:nvSpPr>
      <dsp:spPr>
        <a:xfrm>
          <a:off x="1667420" y="2917609"/>
          <a:ext cx="1215115" cy="120597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4361-2F37-4C18-B697-1F2259BC5234}">
      <dsp:nvSpPr>
        <dsp:cNvPr id="0" name=""/>
        <dsp:cNvSpPr/>
      </dsp:nvSpPr>
      <dsp:spPr>
        <a:xfrm>
          <a:off x="3126901" y="2179797"/>
          <a:ext cx="1989352" cy="512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0,4 km</a:t>
          </a:r>
        </a:p>
      </dsp:txBody>
      <dsp:txXfrm>
        <a:off x="3138913" y="2191809"/>
        <a:ext cx="1965328" cy="500657"/>
      </dsp:txXfrm>
    </dsp:sp>
    <dsp:sp modelId="{2E56AE91-5582-49A2-84E6-ED297720ABA5}">
      <dsp:nvSpPr>
        <dsp:cNvPr id="0" name=""/>
        <dsp:cNvSpPr/>
      </dsp:nvSpPr>
      <dsp:spPr>
        <a:xfrm>
          <a:off x="3118586" y="2704587"/>
          <a:ext cx="1989352" cy="63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Zadania realizowane ze środków dzielnicowych</a:t>
          </a:r>
        </a:p>
      </dsp:txBody>
      <dsp:txXfrm>
        <a:off x="3118586" y="2704587"/>
        <a:ext cx="1400952" cy="638554"/>
      </dsp:txXfrm>
    </dsp:sp>
    <dsp:sp modelId="{ABB41CBF-D2DD-4810-A98A-A6FCCAFFF2E4}">
      <dsp:nvSpPr>
        <dsp:cNvPr id="0" name=""/>
        <dsp:cNvSpPr/>
      </dsp:nvSpPr>
      <dsp:spPr>
        <a:xfrm>
          <a:off x="4720352" y="2897719"/>
          <a:ext cx="1139040" cy="111166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F33C-CB2B-4791-86FB-A04A38436811}">
      <dsp:nvSpPr>
        <dsp:cNvPr id="0" name=""/>
        <dsp:cNvSpPr/>
      </dsp:nvSpPr>
      <dsp:spPr>
        <a:xfrm>
          <a:off x="0" y="3475"/>
          <a:ext cx="4456959" cy="1117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Główne regulacje budowy/rozbudowy/przebudowy  dróg</a:t>
          </a:r>
        </a:p>
      </dsp:txBody>
      <dsp:txXfrm>
        <a:off x="0" y="3475"/>
        <a:ext cx="4456959" cy="1117413"/>
      </dsp:txXfrm>
    </dsp:sp>
    <dsp:sp modelId="{D4F12067-3E7D-43D6-98D7-A140720E491A}">
      <dsp:nvSpPr>
        <dsp:cNvPr id="0" name=""/>
        <dsp:cNvSpPr/>
      </dsp:nvSpPr>
      <dsp:spPr>
        <a:xfrm>
          <a:off x="1348" y="1115736"/>
          <a:ext cx="1065274" cy="234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Wytyczne dla </a:t>
          </a:r>
          <a:r>
            <a:rPr lang="pl-PL" sz="1200" kern="1200" dirty="0"/>
            <a:t>planowanych inwestycji drogowych ZDMK</a:t>
          </a:r>
        </a:p>
      </dsp:txBody>
      <dsp:txXfrm>
        <a:off x="1348" y="1115736"/>
        <a:ext cx="1065274" cy="2349924"/>
      </dsp:txXfrm>
    </dsp:sp>
    <dsp:sp modelId="{08170290-808E-4CAE-8BBC-CC3AE1A39C6F}">
      <dsp:nvSpPr>
        <dsp:cNvPr id="0" name=""/>
        <dsp:cNvSpPr/>
      </dsp:nvSpPr>
      <dsp:spPr>
        <a:xfrm>
          <a:off x="1081727" y="1124125"/>
          <a:ext cx="1026210" cy="23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Wytyczne jednostek miejskich oraz Wydziału Miejskiego Inżyniera Ruchu</a:t>
          </a:r>
        </a:p>
      </dsp:txBody>
      <dsp:txXfrm>
        <a:off x="1081727" y="1124125"/>
        <a:ext cx="1026210" cy="2351356"/>
      </dsp:txXfrm>
    </dsp:sp>
    <dsp:sp modelId="{5100DF6D-C6A0-4A59-8C65-D6EAEAADC691}">
      <dsp:nvSpPr>
        <dsp:cNvPr id="0" name=""/>
        <dsp:cNvSpPr/>
      </dsp:nvSpPr>
      <dsp:spPr>
        <a:xfrm>
          <a:off x="2092832" y="1117413"/>
          <a:ext cx="1155950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Prawo Budowlane + rozporządzenie warunki techniczne dla dróg</a:t>
          </a:r>
        </a:p>
      </dsp:txBody>
      <dsp:txXfrm>
        <a:off x="2092832" y="1117413"/>
        <a:ext cx="1155950" cy="2346569"/>
      </dsp:txXfrm>
    </dsp:sp>
    <dsp:sp modelId="{754E7C79-96AF-42BF-9629-5FBAFC0D76D9}">
      <dsp:nvSpPr>
        <dsp:cNvPr id="0" name=""/>
        <dsp:cNvSpPr/>
      </dsp:nvSpPr>
      <dsp:spPr>
        <a:xfrm>
          <a:off x="3248783" y="1117413"/>
          <a:ext cx="1206827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/>
            <a:t>MPZP</a:t>
          </a:r>
        </a:p>
      </dsp:txBody>
      <dsp:txXfrm>
        <a:off x="3248783" y="1117413"/>
        <a:ext cx="1206827" cy="2346569"/>
      </dsp:txXfrm>
    </dsp:sp>
    <dsp:sp modelId="{9992964B-A404-4148-B387-C4CBD2F85C78}">
      <dsp:nvSpPr>
        <dsp:cNvPr id="0" name=""/>
        <dsp:cNvSpPr/>
      </dsp:nvSpPr>
      <dsp:spPr>
        <a:xfrm>
          <a:off x="0" y="3463983"/>
          <a:ext cx="4456959" cy="2607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F33C-CB2B-4791-86FB-A04A38436811}">
      <dsp:nvSpPr>
        <dsp:cNvPr id="0" name=""/>
        <dsp:cNvSpPr/>
      </dsp:nvSpPr>
      <dsp:spPr>
        <a:xfrm>
          <a:off x="0" y="44752"/>
          <a:ext cx="4170494" cy="1117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Główne regulacje budowy/rozbudowy/przebudowy  linii tramwajowych</a:t>
          </a:r>
        </a:p>
      </dsp:txBody>
      <dsp:txXfrm>
        <a:off x="0" y="44752"/>
        <a:ext cx="4170494" cy="1117413"/>
      </dsp:txXfrm>
    </dsp:sp>
    <dsp:sp modelId="{D4F12067-3E7D-43D6-98D7-A140720E491A}">
      <dsp:nvSpPr>
        <dsp:cNvPr id="0" name=""/>
        <dsp:cNvSpPr/>
      </dsp:nvSpPr>
      <dsp:spPr>
        <a:xfrm>
          <a:off x="1610" y="1115736"/>
          <a:ext cx="1294749" cy="234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Wytyczne dla </a:t>
          </a:r>
          <a:r>
            <a:rPr lang="pl-PL" sz="1200" kern="1200" dirty="0"/>
            <a:t>planowanych inwestycji drogowych ZDMK</a:t>
          </a:r>
        </a:p>
      </dsp:txBody>
      <dsp:txXfrm>
        <a:off x="1610" y="1115736"/>
        <a:ext cx="1294749" cy="2349924"/>
      </dsp:txXfrm>
    </dsp:sp>
    <dsp:sp modelId="{08170290-808E-4CAE-8BBC-CC3AE1A39C6F}">
      <dsp:nvSpPr>
        <dsp:cNvPr id="0" name=""/>
        <dsp:cNvSpPr/>
      </dsp:nvSpPr>
      <dsp:spPr>
        <a:xfrm>
          <a:off x="1304287" y="1136913"/>
          <a:ext cx="1129657" cy="23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Wytyczne jednostek miejskich oraz Wydziału Miejskiego Inżyniera Ruchu</a:t>
          </a:r>
        </a:p>
      </dsp:txBody>
      <dsp:txXfrm>
        <a:off x="1304287" y="1136913"/>
        <a:ext cx="1129657" cy="2351356"/>
      </dsp:txXfrm>
    </dsp:sp>
    <dsp:sp modelId="{5100DF6D-C6A0-4A59-8C65-D6EAEAADC691}">
      <dsp:nvSpPr>
        <dsp:cNvPr id="0" name=""/>
        <dsp:cNvSpPr/>
      </dsp:nvSpPr>
      <dsp:spPr>
        <a:xfrm>
          <a:off x="2426017" y="1117413"/>
          <a:ext cx="1150551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Prawo Budowlane + rozporządzenie, warunki techniczne dla dróg odrębne dla tramwajów</a:t>
          </a:r>
        </a:p>
      </dsp:txBody>
      <dsp:txXfrm>
        <a:off x="2426017" y="1117413"/>
        <a:ext cx="1150551" cy="2346569"/>
      </dsp:txXfrm>
    </dsp:sp>
    <dsp:sp modelId="{754E7C79-96AF-42BF-9629-5FBAFC0D76D9}">
      <dsp:nvSpPr>
        <dsp:cNvPr id="0" name=""/>
        <dsp:cNvSpPr/>
      </dsp:nvSpPr>
      <dsp:spPr>
        <a:xfrm>
          <a:off x="3576568" y="1117413"/>
          <a:ext cx="592315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/>
            <a:t>MPZP</a:t>
          </a:r>
        </a:p>
      </dsp:txBody>
      <dsp:txXfrm>
        <a:off x="3576568" y="1117413"/>
        <a:ext cx="592315" cy="2346569"/>
      </dsp:txXfrm>
    </dsp:sp>
    <dsp:sp modelId="{9992964B-A404-4148-B387-C4CBD2F85C78}">
      <dsp:nvSpPr>
        <dsp:cNvPr id="0" name=""/>
        <dsp:cNvSpPr/>
      </dsp:nvSpPr>
      <dsp:spPr>
        <a:xfrm>
          <a:off x="0" y="3463983"/>
          <a:ext cx="4170494" cy="2607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F33C-CB2B-4791-86FB-A04A38436811}">
      <dsp:nvSpPr>
        <dsp:cNvPr id="0" name=""/>
        <dsp:cNvSpPr/>
      </dsp:nvSpPr>
      <dsp:spPr>
        <a:xfrm>
          <a:off x="0" y="0"/>
          <a:ext cx="4170494" cy="1117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Główne regulacje budowy/rozbudowy/przebudowy  dróg </a:t>
          </a:r>
        </a:p>
      </dsp:txBody>
      <dsp:txXfrm>
        <a:off x="0" y="0"/>
        <a:ext cx="4170494" cy="1117413"/>
      </dsp:txXfrm>
    </dsp:sp>
    <dsp:sp modelId="{D4F12067-3E7D-43D6-98D7-A140720E491A}">
      <dsp:nvSpPr>
        <dsp:cNvPr id="0" name=""/>
        <dsp:cNvSpPr/>
      </dsp:nvSpPr>
      <dsp:spPr>
        <a:xfrm>
          <a:off x="913" y="1115736"/>
          <a:ext cx="1249972" cy="234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</a:rPr>
            <a:t>Wytyczne dla projektowanych inwestycji drogowych, po których będzie prowadzona komunikacja autobusowa i/lub tramwajowa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</dsp:txBody>
      <dsp:txXfrm>
        <a:off x="913" y="1115736"/>
        <a:ext cx="1249972" cy="2349924"/>
      </dsp:txXfrm>
    </dsp:sp>
    <dsp:sp modelId="{08170290-808E-4CAE-8BBC-CC3AE1A39C6F}">
      <dsp:nvSpPr>
        <dsp:cNvPr id="0" name=""/>
        <dsp:cNvSpPr/>
      </dsp:nvSpPr>
      <dsp:spPr>
        <a:xfrm>
          <a:off x="1264385" y="1124125"/>
          <a:ext cx="1134237" cy="23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Wytyczne jednostek miejskich, Wydziału Miejskiego Inżyniera Ruchu, Zarządu Transportu Publicznego</a:t>
          </a:r>
        </a:p>
      </dsp:txBody>
      <dsp:txXfrm>
        <a:off x="1264385" y="1124125"/>
        <a:ext cx="1134237" cy="2351356"/>
      </dsp:txXfrm>
    </dsp:sp>
    <dsp:sp modelId="{5100DF6D-C6A0-4A59-8C65-D6EAEAADC691}">
      <dsp:nvSpPr>
        <dsp:cNvPr id="0" name=""/>
        <dsp:cNvSpPr/>
      </dsp:nvSpPr>
      <dsp:spPr>
        <a:xfrm>
          <a:off x="2385123" y="1117413"/>
          <a:ext cx="1169223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Prawo Budowlane + rozporządzenie warunki techniczne dla dróg</a:t>
          </a:r>
        </a:p>
      </dsp:txBody>
      <dsp:txXfrm>
        <a:off x="2385123" y="1117413"/>
        <a:ext cx="1169223" cy="2346569"/>
      </dsp:txXfrm>
    </dsp:sp>
    <dsp:sp modelId="{754E7C79-96AF-42BF-9629-5FBAFC0D76D9}">
      <dsp:nvSpPr>
        <dsp:cNvPr id="0" name=""/>
        <dsp:cNvSpPr/>
      </dsp:nvSpPr>
      <dsp:spPr>
        <a:xfrm>
          <a:off x="3554347" y="1117413"/>
          <a:ext cx="615233" cy="234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/>
            <a:t>MPZP</a:t>
          </a:r>
        </a:p>
      </dsp:txBody>
      <dsp:txXfrm>
        <a:off x="3554347" y="1117413"/>
        <a:ext cx="615233" cy="2346569"/>
      </dsp:txXfrm>
    </dsp:sp>
    <dsp:sp modelId="{9992964B-A404-4148-B387-C4CBD2F85C78}">
      <dsp:nvSpPr>
        <dsp:cNvPr id="0" name=""/>
        <dsp:cNvSpPr/>
      </dsp:nvSpPr>
      <dsp:spPr>
        <a:xfrm>
          <a:off x="0" y="3463983"/>
          <a:ext cx="4170494" cy="2607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0934" y="1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F2E75A05-BA0E-4604-8BED-7C3338C866F5}" type="datetimeFigureOut">
              <a:rPr lang="pl-PL" smtClean="0"/>
              <a:t>04.05.2022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7217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0934" y="9517217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3BC4B0-56F9-4E87-906B-9CC64DE0ED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50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6518053-5E5F-4134-9D80-CF0275F86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83EE55-148D-4F1F-9026-864E6477A7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934" y="1"/>
            <a:ext cx="2985621" cy="50149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fld id="{2846203E-9FD2-4F26-865A-B36BB895D319}" type="datetimeFigureOut">
              <a:rPr lang="pl-PL"/>
              <a:pPr>
                <a:defRPr/>
              </a:pPr>
              <a:t>04.05.2022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F1B012D4-2E13-45C3-8DE1-5F359CFD3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EEC49BC8-62A7-4506-B5E2-79D816B77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0DE640-14A3-4808-A7D7-5C07FC138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7595C7-D940-4154-A6EE-7FAB916D3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5"/>
          </a:xfrm>
          <a:prstGeom prst="rect">
            <a:avLst/>
          </a:prstGeom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ato" panose="020F0502020204030203" pitchFamily="34" charset="-18"/>
              </a:defRPr>
            </a:lvl1pPr>
          </a:lstStyle>
          <a:p>
            <a:pPr>
              <a:defRPr/>
            </a:pPr>
            <a:fld id="{170A98F7-98FC-4617-B055-6845375B22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3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Wymienione długości</a:t>
            </a:r>
            <a:r>
              <a:rPr lang="pl-PL" baseline="0" dirty="0"/>
              <a:t> ścieżek rowerowych – długość projektowanych/budowanych aktualnie ścieżek przez ZDMK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A98F7-98FC-4617-B055-6845375B227F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988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>
            <a:extLst>
              <a:ext uri="{FF2B5EF4-FFF2-40B4-BE49-F238E27FC236}">
                <a16:creationId xmlns:a16="http://schemas.microsoft.com/office/drawing/2014/main" id="{B76B6CE6-0A98-4C60-B4B1-ACBF20DD2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9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A32DDF6A-8B9D-49FA-87CC-CA89BCA90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8744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B070DC9C-3A3B-418E-A0AB-1F2D7E1A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8023FD-F015-484C-9EEB-7431C46C7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38811DB9-6B38-4F05-8D66-0530916D8A6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20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0291C5F6-4137-4434-A17B-F3EDB9B07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3B1BC6-91DF-4EFA-9C93-402251200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2288" y="6534150"/>
            <a:ext cx="3651250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6CB7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C9543150-EAEA-43BF-9BB7-BD166716B99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0124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D386F5BB-CD01-4DA0-A5C6-E2F383F33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774B49-52AE-44C8-AD9F-B6BDD5453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2288" y="6534150"/>
            <a:ext cx="3651250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6CB7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0655B587-0005-42F7-A519-CE5CD8D08C2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8290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1">
            <a:extLst>
              <a:ext uri="{FF2B5EF4-FFF2-40B4-BE49-F238E27FC236}">
                <a16:creationId xmlns:a16="http://schemas.microsoft.com/office/drawing/2014/main" id="{03EED821-9059-493E-BA26-120C5707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10429D4-75AD-464E-908F-A518CC158BC9}"/>
              </a:ext>
            </a:extLst>
          </p:cNvPr>
          <p:cNvSpPr txBox="1">
            <a:spLocks/>
          </p:cNvSpPr>
          <p:nvPr userDrawn="1"/>
        </p:nvSpPr>
        <p:spPr>
          <a:xfrm>
            <a:off x="838200" y="1108075"/>
            <a:ext cx="10515600" cy="73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9pPr>
          </a:lstStyle>
          <a:p>
            <a:pPr>
              <a:defRPr/>
            </a:pPr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4190" y="199242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2816341"/>
            <a:ext cx="5157787" cy="3360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85852" y="199242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5852" y="2816341"/>
            <a:ext cx="5183188" cy="3360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E293F749-A09A-4D0E-BFC9-BCECBF2B4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F8D5C949-6F27-40A5-AA87-85575E751FD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9228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1">
            <a:extLst>
              <a:ext uri="{FF2B5EF4-FFF2-40B4-BE49-F238E27FC236}">
                <a16:creationId xmlns:a16="http://schemas.microsoft.com/office/drawing/2014/main" id="{EB1A5E40-A0AA-407E-A66B-E3DDBD720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7DBB5420-2FC9-4E95-B614-5FCC622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63EE147-A691-4578-B4AF-F0330493D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FF1A01C-9240-4F11-93C6-BB8F9349ED9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2042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F30A8259-EE27-4027-8EEC-80F3D929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108088"/>
            <a:ext cx="3932237" cy="9493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108088"/>
            <a:ext cx="6172200" cy="4752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E0F4E7-DFD7-4A3F-BFAC-F9F6EEEF7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DF25D6A5-1804-4140-AB3D-2ACC36F4825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6437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906DDA5-EA52-4729-9843-3410A2912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62B696D-7089-4A27-98DC-48500AA9F0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7F13D20-4C34-487F-BEF0-A2F36E91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D7B1A57-67FB-404C-9D48-98F7AEAA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DEBC2663-7F1C-4BE4-B85C-158D727F338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4706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906DDA5-EA52-4729-9843-3410A2912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AF964F-DE69-4360-8D71-423CF514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62B696D-7089-4A27-98DC-48500AA9F0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170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>
            <a:extLst>
              <a:ext uri="{FF2B5EF4-FFF2-40B4-BE49-F238E27FC236}">
                <a16:creationId xmlns:a16="http://schemas.microsoft.com/office/drawing/2014/main" id="{C76DC124-3D5C-413E-B408-8FF6EBD06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7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9A7AF9E9-9A22-4664-B2A4-29048FE47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04559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>
            <a:extLst>
              <a:ext uri="{FF2B5EF4-FFF2-40B4-BE49-F238E27FC236}">
                <a16:creationId xmlns:a16="http://schemas.microsoft.com/office/drawing/2014/main" id="{463C4EBD-58A4-4477-9303-A4198A317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6">
            <a:extLst>
              <a:ext uri="{FF2B5EF4-FFF2-40B4-BE49-F238E27FC236}">
                <a16:creationId xmlns:a16="http://schemas.microsoft.com/office/drawing/2014/main" id="{59289898-AC4E-465E-9063-CBC74F4549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04963" y="3136900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defRPr/>
            </a:pPr>
            <a:r>
              <a:rPr lang="pl-PL" altLang="pl-PL" sz="3200" dirty="0">
                <a:solidFill>
                  <a:schemeClr val="bg1"/>
                </a:solidFill>
                <a:latin typeface="Lato Black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15935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B66F1956-6DB7-45CD-808E-13CC31031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926CEAC5-5436-4D66-B816-43E5D7173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769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1">
            <a:extLst>
              <a:ext uri="{FF2B5EF4-FFF2-40B4-BE49-F238E27FC236}">
                <a16:creationId xmlns:a16="http://schemas.microsoft.com/office/drawing/2014/main" id="{9025EA15-2102-4DD6-854B-303168DCFA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A4FC52B1-D7C6-4CD7-8136-0774A0CB8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61896C1-46F5-43E0-8C03-05DA170AE66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3038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CB311434-079F-4F00-8B49-601C89D32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06A5316-1B3D-44D3-AFFB-964599A1D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F443B7BC-BE36-45E0-94AF-E04761AAE9A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5356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2F484297-E8BF-4242-A855-4DCE54BD5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282584FB-3D01-46E6-A52B-A9EF0E75F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F7B7086-6EFB-4BCD-869C-EAF63B9B6CA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0804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2361AB63-FB0E-4DBF-B032-3A07B0DD1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a 3">
            <a:extLst>
              <a:ext uri="{FF2B5EF4-FFF2-40B4-BE49-F238E27FC236}">
                <a16:creationId xmlns:a16="http://schemas.microsoft.com/office/drawing/2014/main" id="{B08105FF-F00F-4467-BD56-406335373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23A67-02B7-4127-A314-743EA1A56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5F0B561D-1B97-43AF-AF67-A12E7FA7F4B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1041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>
            <a:extLst>
              <a:ext uri="{FF2B5EF4-FFF2-40B4-BE49-F238E27FC236}">
                <a16:creationId xmlns:a16="http://schemas.microsoft.com/office/drawing/2014/main" id="{CB46AD9C-119D-404D-984D-69B4B86871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570474E-4621-45A9-8423-B391476EA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B5A3DAF6-09E9-44D7-B237-EB3D6379BA0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7337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C539B808-4BE4-479B-94F9-352F9FF8C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57F5EE8-3BC2-473B-93D3-9F214775E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945EBCFD-8255-44F4-8D42-701893CC329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075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  <p:sldLayoutId id="2147484585" r:id="rId15"/>
    <p:sldLayoutId id="2147484586" r:id="rId16"/>
    <p:sldLayoutId id="2147484570" r:id="rId17"/>
    <p:sldLayoutId id="2147484587" r:id="rId18"/>
    <p:sldLayoutId id="2147484588" r:id="rId19"/>
    <p:sldLayoutId id="2147484589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63A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3A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63A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63A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.krakow.pl/?bip_id=511&amp;mmi=1054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cp5MExnST_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s://www.youtube.com/watch?v=sZxehewYG24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FhJ0HcCntc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6sY7i1l0vlk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O2q5N1kswo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youtube.com/watch?v=0F9ooHDWg1g" TargetMode="External"/><Relationship Id="rId4" Type="http://schemas.openxmlformats.org/officeDocument/2006/relationships/hyperlink" Target="https://www.youtube.com/watch?v=7H4XACWISu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6FC1F-5759-4650-A881-C20997D3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35" y="5154613"/>
            <a:ext cx="10610335" cy="596900"/>
          </a:xfrm>
        </p:spPr>
        <p:txBody>
          <a:bodyPr/>
          <a:lstStyle/>
          <a:p>
            <a:br>
              <a:rPr lang="pl-PL" dirty="0"/>
            </a:br>
            <a:r>
              <a:rPr lang="pl-PL" dirty="0"/>
              <a:t> KOMUNIKACJA INDYWIDUALNA I ZBIOROWA W PROCESIE INWESTYCYJNYM - TERAZ	</a:t>
            </a:r>
            <a:br>
              <a:rPr lang="pl-PL" dirty="0"/>
            </a:br>
            <a:endParaRPr lang="pl-PL" dirty="0"/>
          </a:p>
        </p:txBody>
      </p:sp>
      <p:sp>
        <p:nvSpPr>
          <p:cNvPr id="20483" name="Podtytuł 2">
            <a:extLst>
              <a:ext uri="{FF2B5EF4-FFF2-40B4-BE49-F238E27FC236}">
                <a16:creationId xmlns:a16="http://schemas.microsoft.com/office/drawing/2014/main" id="{931A50A8-15A5-4E86-ACEC-90BAB21EFA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5989638"/>
            <a:ext cx="9144000" cy="51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pl-PL" dirty="0"/>
          </a:p>
          <a:p>
            <a:r>
              <a:rPr lang="pl-PL" dirty="0"/>
              <a:t> Inwestycje realizowane i planowane w zakresie dróg publicznych	</a:t>
            </a: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76915"/>
            <a:ext cx="10515600" cy="736600"/>
          </a:xfrm>
        </p:spPr>
        <p:txBody>
          <a:bodyPr/>
          <a:lstStyle/>
          <a:p>
            <a:r>
              <a:rPr lang="pl-PL" dirty="0"/>
              <a:t>Nie tylko ZDMK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760676" cy="4184534"/>
          </a:xfrm>
        </p:spPr>
        <p:txBody>
          <a:bodyPr/>
          <a:lstStyle/>
          <a:p>
            <a:r>
              <a:rPr lang="pl-PL" sz="1900" dirty="0"/>
              <a:t>Prace w zakresie rozbudowy infrastruktury drogowej prowadzone są również przez inne jednostki miejskie i Wydziały UMK</a:t>
            </a:r>
          </a:p>
          <a:p>
            <a:r>
              <a:rPr lang="pl-PL" sz="1900" dirty="0"/>
              <a:t>Zarząd Inwestycji Miejskich – np. Rozbudowa ul. 29. Listopada, Budowa Trasy Wolbromskiej, </a:t>
            </a:r>
            <a:r>
              <a:rPr lang="pl-PL" sz="1800" dirty="0"/>
              <a:t>Budowa linii tramwajowej KST os. </a:t>
            </a:r>
            <a:r>
              <a:rPr lang="pl-PL" sz="1800" dirty="0" err="1"/>
              <a:t>Krowodrza</a:t>
            </a:r>
            <a:r>
              <a:rPr lang="pl-PL" sz="1800" dirty="0"/>
              <a:t> Górka – Azory (więcej na stronie jednostki);</a:t>
            </a:r>
          </a:p>
          <a:p>
            <a:r>
              <a:rPr lang="pl-PL" sz="1800" dirty="0"/>
              <a:t>Zarząd Zieleni Miejskiej – budowa ciągów pieszych i rowerowych w ramach budowy/przebudowy terenów zielonych i parków;</a:t>
            </a:r>
          </a:p>
          <a:p>
            <a:r>
              <a:rPr lang="pl-PL" sz="1800" dirty="0"/>
              <a:t>Wydział Gospodarki Komunalnej i Klimatu UMK - Wielowariantowe koncepcje budowy nowych linii tramwajowych i inne opracowania kierunkowe;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40479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3DB5912E-9F9F-4CBA-8C78-1177FA1B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2314663" y="1043359"/>
            <a:ext cx="7802460" cy="736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9pPr>
          </a:lstStyle>
          <a:p>
            <a:pPr algn="ctr"/>
            <a:r>
              <a:rPr lang="pl-PL" dirty="0"/>
              <a:t>Podsumowanie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90219" y="2290194"/>
            <a:ext cx="10011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Zarząd Dróg Miasta Krakowa od roku 2016 publikuje raporty roczne, które dostępne są na stronie Biuletynu Informacji Publicznej - </a:t>
            </a:r>
            <a:r>
              <a:rPr lang="pl-PL" dirty="0">
                <a:hlinkClick r:id="rId3"/>
              </a:rPr>
              <a:t>https://www.bip.krakow.pl/?bip_id=511&amp;mmi=10540</a:t>
            </a:r>
            <a:endParaRPr lang="pl-PL" dirty="0"/>
          </a:p>
          <a:p>
            <a:endParaRPr lang="pl-PL" dirty="0"/>
          </a:p>
          <a:p>
            <a:r>
              <a:rPr lang="pl-PL" dirty="0"/>
              <a:t>Filmowe podsumowanie roku 2021, dostępne na stronie: </a:t>
            </a:r>
            <a:r>
              <a:rPr lang="pl-PL" dirty="0">
                <a:hlinkClick r:id="rId4"/>
              </a:rPr>
              <a:t>https://www.youtube.com/watch?v=cp5MExnST_w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45" y="3011029"/>
            <a:ext cx="5334000" cy="3000375"/>
          </a:xfrm>
          <a:prstGeom prst="rect">
            <a:avLst/>
          </a:prstGeom>
          <a:noFill/>
        </p:spPr>
      </p:pic>
      <p:sp>
        <p:nvSpPr>
          <p:cNvPr id="25602" name="Tytuł 1">
            <a:extLst>
              <a:ext uri="{FF2B5EF4-FFF2-40B4-BE49-F238E27FC236}">
                <a16:creationId xmlns:a16="http://schemas.microsoft.com/office/drawing/2014/main" id="{9B13EC6D-B8D2-454B-BD0C-C49DC94D1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4476" y="486560"/>
            <a:ext cx="9060111" cy="5872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/>
              <a:t>Komunikacja indywidualna i zbiorowa</a:t>
            </a:r>
          </a:p>
        </p:txBody>
      </p:sp>
      <p:sp>
        <p:nvSpPr>
          <p:cNvPr id="25603" name="Symbol zastępczy zawartości 2">
            <a:extLst>
              <a:ext uri="{FF2B5EF4-FFF2-40B4-BE49-F238E27FC236}">
                <a16:creationId xmlns:a16="http://schemas.microsoft.com/office/drawing/2014/main" id="{A96D094B-AE2F-4CE3-94B6-F9C0E1090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1476376"/>
            <a:ext cx="5188018" cy="1775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l-PL" altLang="pl-PL" sz="1200" b="1" dirty="0"/>
              <a:t>Każdy typ komunikacji wymaga dostosowania infrastruktury do potrzeb użytkowników.</a:t>
            </a:r>
          </a:p>
          <a:p>
            <a:pPr marL="0" indent="0">
              <a:buNone/>
            </a:pPr>
            <a:r>
              <a:rPr lang="pl-PL" altLang="pl-PL" sz="1200" b="1" dirty="0"/>
              <a:t>Powyższe winno uwzględniać: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altLang="pl-PL" sz="1200" dirty="0"/>
              <a:t>Zapisy Miejscowego Planu Zagospodarowania Przestrzennego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altLang="pl-PL" sz="1200" dirty="0"/>
              <a:t>Dostępność terenu i istniejące zagospodarowanie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altLang="pl-PL" sz="1200" dirty="0"/>
              <a:t>Analizę ruchu (pieszego, rowerowego, samochodowego)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altLang="pl-PL" sz="1200" dirty="0"/>
              <a:t>Szczegółowe wytyczne dla danego rodzaju inwestycji</a:t>
            </a:r>
          </a:p>
          <a:p>
            <a:pPr marL="0" indent="0">
              <a:buNone/>
            </a:pPr>
            <a:endParaRPr lang="pl-PL" alt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00027B-B31E-49A7-ADA5-003123806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467914"/>
              </p:ext>
            </p:extLst>
          </p:nvPr>
        </p:nvGraphicFramePr>
        <p:xfrm>
          <a:off x="715055" y="1476376"/>
          <a:ext cx="4494508" cy="453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>
            <a:extLst>
              <a:ext uri="{FF2B5EF4-FFF2-40B4-BE49-F238E27FC236}">
                <a16:creationId xmlns:a16="http://schemas.microsoft.com/office/drawing/2014/main" id="{9B13EC6D-B8D2-454B-BD0C-C49DC94D1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4476" y="486560"/>
            <a:ext cx="9060111" cy="5872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/>
              <a:t>Komunikacja indywidualna i zbiorowa</a:t>
            </a:r>
          </a:p>
        </p:txBody>
      </p:sp>
      <p:sp>
        <p:nvSpPr>
          <p:cNvPr id="25603" name="Symbol zastępczy zawartości 2">
            <a:extLst>
              <a:ext uri="{FF2B5EF4-FFF2-40B4-BE49-F238E27FC236}">
                <a16:creationId xmlns:a16="http://schemas.microsoft.com/office/drawing/2014/main" id="{A96D094B-AE2F-4CE3-94B6-F9C0E1090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006" y="1702965"/>
            <a:ext cx="4899170" cy="1775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l-PL" altLang="pl-PL" sz="1200" b="1" dirty="0"/>
              <a:t>Proces inwestycyjny dla budowy nowej infrastruktury (droga, torowisko, chodnik, ścieżka rowerowa) trwa ok. 2-3 lata. </a:t>
            </a:r>
            <a:endParaRPr lang="pl-PL" altLang="pl-PL" sz="1200" dirty="0"/>
          </a:p>
          <a:p>
            <a:pPr marL="0" indent="0">
              <a:buNone/>
            </a:pPr>
            <a:endParaRPr lang="pl-PL" alt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9A9B39-4F3D-4624-8344-1626BD5A9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316035"/>
              </p:ext>
            </p:extLst>
          </p:nvPr>
        </p:nvGraphicFramePr>
        <p:xfrm>
          <a:off x="-138420" y="2107160"/>
          <a:ext cx="5645791" cy="400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6555325-5C48-4EF8-8E21-2D73301FE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452" y="1702965"/>
            <a:ext cx="6563329" cy="43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>
            <a:extLst>
              <a:ext uri="{FF2B5EF4-FFF2-40B4-BE49-F238E27FC236}">
                <a16:creationId xmlns:a16="http://schemas.microsoft.com/office/drawing/2014/main" id="{0ED27CFA-F5B4-4BD9-8143-70A84E0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9644" y="427267"/>
            <a:ext cx="9009776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/>
              <a:t>Komunikacja indywidualna – rowerowa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7852F3-0624-4EB2-9B44-B88D97CFC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286928"/>
              </p:ext>
            </p:extLst>
          </p:nvPr>
        </p:nvGraphicFramePr>
        <p:xfrm>
          <a:off x="628009" y="1468072"/>
          <a:ext cx="4648666" cy="372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8E7690-FCAC-4D19-8B6D-83C1F43D6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567986"/>
              </p:ext>
            </p:extLst>
          </p:nvPr>
        </p:nvGraphicFramePr>
        <p:xfrm>
          <a:off x="5154801" y="1728131"/>
          <a:ext cx="6409190" cy="447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7DD7FC2-66D1-41DA-BF2A-18AE3EB61A6D}"/>
              </a:ext>
            </a:extLst>
          </p:cNvPr>
          <p:cNvSpPr txBox="1"/>
          <p:nvPr/>
        </p:nvSpPr>
        <p:spPr>
          <a:xfrm>
            <a:off x="628009" y="5300246"/>
            <a:ext cx="4304718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Nowe drogi dla rowerów - powstają koncepcje i projekty [film 2:56]: </a:t>
            </a:r>
            <a:r>
              <a:rPr lang="pl-PL" altLang="pl-PL" sz="1000" dirty="0">
                <a:solidFill>
                  <a:srgbClr val="0063AF"/>
                </a:solidFill>
                <a:latin typeface="Lato"/>
                <a:cs typeface="+mn-cs"/>
                <a:hlinkClick r:id="rId13"/>
              </a:rPr>
              <a:t> https://www.youtube.com/watch?v=sZxehewYG24</a:t>
            </a:r>
            <a:endParaRPr lang="pl-PL" altLang="pl-PL" sz="1000" dirty="0">
              <a:solidFill>
                <a:srgbClr val="0063AF"/>
              </a:solidFill>
              <a:latin typeface="Lato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5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>
            <a:extLst>
              <a:ext uri="{FF2B5EF4-FFF2-40B4-BE49-F238E27FC236}">
                <a16:creationId xmlns:a16="http://schemas.microsoft.com/office/drawing/2014/main" id="{0ED27CFA-F5B4-4BD9-8143-70A84E0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9644" y="427267"/>
            <a:ext cx="9009776" cy="671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/>
              <a:t>Komunikacja indywidualna – piesza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8E7690-FCAC-4D19-8B6D-83C1F43D6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65239"/>
              </p:ext>
            </p:extLst>
          </p:nvPr>
        </p:nvGraphicFramePr>
        <p:xfrm>
          <a:off x="5154801" y="1468072"/>
          <a:ext cx="6409190" cy="447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4652EAB1-4B3D-4651-8A58-7D8A8EB58576}"/>
              </a:ext>
            </a:extLst>
          </p:cNvPr>
          <p:cNvGrpSpPr/>
          <p:nvPr/>
        </p:nvGrpSpPr>
        <p:grpSpPr>
          <a:xfrm>
            <a:off x="747436" y="1729390"/>
            <a:ext cx="4170494" cy="1117413"/>
            <a:chOff x="0" y="3475"/>
            <a:chExt cx="4170494" cy="1117413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B779FD5-A27C-413A-9B2D-C094CDA074AE}"/>
                </a:ext>
              </a:extLst>
            </p:cNvPr>
            <p:cNvSpPr/>
            <p:nvPr/>
          </p:nvSpPr>
          <p:spPr>
            <a:xfrm>
              <a:off x="0" y="3475"/>
              <a:ext cx="4170494" cy="1117413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AF43B46A-6E11-4E14-BF18-557A508D7C6A}"/>
                </a:ext>
              </a:extLst>
            </p:cNvPr>
            <p:cNvSpPr txBox="1"/>
            <p:nvPr/>
          </p:nvSpPr>
          <p:spPr>
            <a:xfrm>
              <a:off x="0" y="3475"/>
              <a:ext cx="4170494" cy="1117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Główne regulacje budowy chodników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00F02E4-7231-4A41-B791-BA5ACCD2C528}"/>
              </a:ext>
            </a:extLst>
          </p:cNvPr>
          <p:cNvGrpSpPr/>
          <p:nvPr/>
        </p:nvGrpSpPr>
        <p:grpSpPr>
          <a:xfrm>
            <a:off x="747436" y="2846803"/>
            <a:ext cx="1414369" cy="2221909"/>
            <a:chOff x="2671313" y="1142639"/>
            <a:chExt cx="1440453" cy="2280771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A2DD8880-079D-46AC-B250-9DDE60E853C9}"/>
                </a:ext>
              </a:extLst>
            </p:cNvPr>
            <p:cNvSpPr/>
            <p:nvPr/>
          </p:nvSpPr>
          <p:spPr>
            <a:xfrm>
              <a:off x="2671313" y="1142639"/>
              <a:ext cx="1440453" cy="22807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EA48EC04-D630-436A-AD45-FA36279920AE}"/>
                </a:ext>
              </a:extLst>
            </p:cNvPr>
            <p:cNvSpPr txBox="1"/>
            <p:nvPr/>
          </p:nvSpPr>
          <p:spPr>
            <a:xfrm>
              <a:off x="2671313" y="1142639"/>
              <a:ext cx="1440453" cy="2280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Brak standardów</a:t>
              </a: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F12C171C-ECD7-4CF7-8A96-BA5F618DDB46}"/>
              </a:ext>
            </a:extLst>
          </p:cNvPr>
          <p:cNvSpPr/>
          <p:nvPr/>
        </p:nvSpPr>
        <p:spPr>
          <a:xfrm>
            <a:off x="747436" y="5068713"/>
            <a:ext cx="4170494" cy="260729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630CA4B-16FD-4E0F-906D-09785E7F9E3C}"/>
              </a:ext>
            </a:extLst>
          </p:cNvPr>
          <p:cNvGrpSpPr/>
          <p:nvPr/>
        </p:nvGrpSpPr>
        <p:grpSpPr>
          <a:xfrm>
            <a:off x="3492284" y="2836316"/>
            <a:ext cx="1425648" cy="2242885"/>
            <a:chOff x="3084120" y="1117413"/>
            <a:chExt cx="1085092" cy="2357592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9CCFAEA9-A9E7-49BF-B312-E190595E0EDC}"/>
                </a:ext>
              </a:extLst>
            </p:cNvPr>
            <p:cNvSpPr/>
            <p:nvPr/>
          </p:nvSpPr>
          <p:spPr>
            <a:xfrm>
              <a:off x="3147971" y="1117413"/>
              <a:ext cx="1021241" cy="23465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323A8F89-37A8-487F-B5B2-645C9173CABD}"/>
                </a:ext>
              </a:extLst>
            </p:cNvPr>
            <p:cNvSpPr txBox="1"/>
            <p:nvPr/>
          </p:nvSpPr>
          <p:spPr>
            <a:xfrm>
              <a:off x="3084120" y="1128436"/>
              <a:ext cx="1021241" cy="234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 Prawo Budowlane + rozporządzenie warunków technicznych do projektowania dróg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41F1A00-3CA8-48A0-B6B2-4864A5686F5A}"/>
              </a:ext>
            </a:extLst>
          </p:cNvPr>
          <p:cNvGrpSpPr/>
          <p:nvPr/>
        </p:nvGrpSpPr>
        <p:grpSpPr>
          <a:xfrm>
            <a:off x="2161805" y="2846802"/>
            <a:ext cx="1414368" cy="2232399"/>
            <a:chOff x="2671313" y="1142639"/>
            <a:chExt cx="1440453" cy="228077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EF9AAAF4-A3FF-41A0-92A5-8FD33DA61C01}"/>
                </a:ext>
              </a:extLst>
            </p:cNvPr>
            <p:cNvSpPr/>
            <p:nvPr/>
          </p:nvSpPr>
          <p:spPr>
            <a:xfrm>
              <a:off x="2671313" y="1142639"/>
              <a:ext cx="1440453" cy="22807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3156A6F1-9C46-455A-8939-09143FAE913E}"/>
                </a:ext>
              </a:extLst>
            </p:cNvPr>
            <p:cNvSpPr txBox="1"/>
            <p:nvPr/>
          </p:nvSpPr>
          <p:spPr>
            <a:xfrm>
              <a:off x="2671313" y="1142639"/>
              <a:ext cx="1440453" cy="2280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MPZP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64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>
            <a:extLst>
              <a:ext uri="{FF2B5EF4-FFF2-40B4-BE49-F238E27FC236}">
                <a16:creationId xmlns:a16="http://schemas.microsoft.com/office/drawing/2014/main" id="{0ED27CFA-F5B4-4BD9-8143-70A84E0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9644" y="427267"/>
            <a:ext cx="9009776" cy="671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/>
              <a:t>Komunikacja indywidualna – samochodowa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7852F3-0624-4EB2-9B44-B88D97CFC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990402"/>
              </p:ext>
            </p:extLst>
          </p:nvPr>
        </p:nvGraphicFramePr>
        <p:xfrm>
          <a:off x="763090" y="1698903"/>
          <a:ext cx="4456959" cy="372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48778821-B743-4F3B-89EE-C2799A405F1E}"/>
              </a:ext>
            </a:extLst>
          </p:cNvPr>
          <p:cNvSpPr txBox="1"/>
          <p:nvPr/>
        </p:nvSpPr>
        <p:spPr>
          <a:xfrm>
            <a:off x="5516613" y="1698903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Przykładowe inwestycje realizowane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ul. Igołomska – inwestycja strategiczna ZDMK [film 1:42]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sng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  <a:hlinkClick r:id="rId7"/>
              </a:rPr>
              <a:t>https://www.youtube.com/watch?v=6sY7i1l0vlk</a:t>
            </a:r>
            <a:r>
              <a:rPr kumimoji="0" lang="pl-PL" sz="1200" b="0" i="0" u="sng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ul. Czajna – inwestycja programowa ZDMK [film 1:09]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  <a:hlinkClick r:id="rId8"/>
              </a:rPr>
              <a:t>https://www.youtube.com/watch?v=hFhJ0HcCntc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W przygotowaniu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nowe projekty budowlane i koncepcje budowy np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.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ul. Nowa Bartla (koncepcja), ul. Iwaszki, ul. Niepokalanej Marii Panny, ul. Kozienicka i wiele innych </a:t>
            </a:r>
          </a:p>
        </p:txBody>
      </p:sp>
    </p:spTree>
    <p:extLst>
      <p:ext uri="{BB962C8B-B14F-4D97-AF65-F5344CB8AC3E}">
        <p14:creationId xmlns:p14="http://schemas.microsoft.com/office/powerpoint/2010/main" val="409033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8033" y="435207"/>
            <a:ext cx="9049526" cy="672140"/>
          </a:xfrm>
        </p:spPr>
        <p:txBody>
          <a:bodyPr/>
          <a:lstStyle/>
          <a:p>
            <a:r>
              <a:rPr lang="pl-PL" dirty="0"/>
              <a:t>Komunikacja zbiorowa - tramwajowa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77" y="3544626"/>
            <a:ext cx="4241984" cy="2824250"/>
          </a:xfrm>
        </p:spPr>
      </p:pic>
      <p:sp>
        <p:nvSpPr>
          <p:cNvPr id="5" name="pole tekstowe 4"/>
          <p:cNvSpPr txBox="1"/>
          <p:nvPr/>
        </p:nvSpPr>
        <p:spPr>
          <a:xfrm>
            <a:off x="4956568" y="1513301"/>
            <a:ext cx="6483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Program modernizacji torowisk</a:t>
            </a:r>
          </a:p>
          <a:p>
            <a:r>
              <a:rPr lang="pl-PL" sz="1600" dirty="0"/>
              <a:t>- W realizacji – przebudowa torowiska w al. Jana Pawła II – </a:t>
            </a:r>
            <a:r>
              <a:rPr lang="pl-PL" sz="1600" dirty="0" err="1"/>
              <a:t>ul.Ptaszyckiego</a:t>
            </a:r>
            <a:endParaRPr lang="pl-PL" sz="1600" dirty="0"/>
          </a:p>
          <a:p>
            <a:r>
              <a:rPr lang="pl-PL" sz="1600" dirty="0"/>
              <a:t>- W przygotowaniu m. in.  torowisko w ul. Zwierzynieckiej – Kościuszki, przebudowy węzły rozjazdów „Bagatela” i „Piłsudskiego” </a:t>
            </a:r>
          </a:p>
          <a:p>
            <a:endParaRPr lang="pl-PL" sz="500" dirty="0"/>
          </a:p>
          <a:p>
            <a:r>
              <a:rPr lang="pl-PL" sz="1600" dirty="0"/>
              <a:t>Remonty generalne torowisk – ul. Zakopiańska, al. Solidarności – </a:t>
            </a:r>
            <a:r>
              <a:rPr lang="pl-PL" sz="1600" dirty="0" err="1"/>
              <a:t>ul.Ujastek</a:t>
            </a:r>
            <a:endParaRPr lang="pl-PL" sz="1600" dirty="0"/>
          </a:p>
          <a:p>
            <a:r>
              <a:rPr lang="pl-PL" sz="900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7852F3-0624-4EB2-9B44-B88D97CFC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254942"/>
              </p:ext>
            </p:extLst>
          </p:nvPr>
        </p:nvGraphicFramePr>
        <p:xfrm>
          <a:off x="632786" y="1232038"/>
          <a:ext cx="4170494" cy="372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751609" y="53952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Budowa linii tramwajowej do Mistrzejowic [film 0:57] </a:t>
            </a:r>
            <a:r>
              <a:rPr lang="pl-PL" i="1" dirty="0"/>
              <a:t>Planowany przebieg linii</a:t>
            </a:r>
          </a:p>
          <a:p>
            <a:r>
              <a:rPr lang="pl-PL" dirty="0">
                <a:hlinkClick r:id="rId8"/>
              </a:rPr>
              <a:t>https://www.youtube.com/watch?v=0O2q5N1kswo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2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>
            <a:extLst>
              <a:ext uri="{FF2B5EF4-FFF2-40B4-BE49-F238E27FC236}">
                <a16:creationId xmlns:a16="http://schemas.microsoft.com/office/drawing/2014/main" id="{0ED27CFA-F5B4-4BD9-8143-70A84E0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38972"/>
            <a:ext cx="10515600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Komunikacja zbiorowa– autobusy</a:t>
            </a:r>
          </a:p>
        </p:txBody>
      </p:sp>
      <p:sp>
        <p:nvSpPr>
          <p:cNvPr id="26627" name="Symbol zastępczy zawartości 4">
            <a:extLst>
              <a:ext uri="{FF2B5EF4-FFF2-40B4-BE49-F238E27FC236}">
                <a16:creationId xmlns:a16="http://schemas.microsoft.com/office/drawing/2014/main" id="{55247168-D8E7-4E2C-AA5D-D02AAE094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3979719" y="-275070"/>
            <a:ext cx="10941628" cy="4483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l-PL" sz="1900" dirty="0"/>
          </a:p>
          <a:p>
            <a:pPr algn="just"/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9" y="1966623"/>
            <a:ext cx="5587070" cy="372471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7852F3-0624-4EB2-9B44-B88D97CFC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128497"/>
              </p:ext>
            </p:extLst>
          </p:nvPr>
        </p:nvGraphicFramePr>
        <p:xfrm>
          <a:off x="781649" y="1966624"/>
          <a:ext cx="4170494" cy="372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13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4">
            <a:extLst>
              <a:ext uri="{FF2B5EF4-FFF2-40B4-BE49-F238E27FC236}">
                <a16:creationId xmlns:a16="http://schemas.microsoft.com/office/drawing/2014/main" id="{DBAF9E73-BDE9-47B2-8BCA-3DFEF0AB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B82B59B-14EA-4F4C-9EF8-8F1B37E7B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838200" y="1076915"/>
            <a:ext cx="10515600" cy="736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9pPr>
          </a:lstStyle>
          <a:p>
            <a:pPr algn="ctr"/>
            <a:r>
              <a:rPr lang="pl-PL" dirty="0"/>
              <a:t>Utrzymanie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293341" y="1968843"/>
            <a:ext cx="9803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Program modernizacji dróg – remonty „nakładkowe”</a:t>
            </a:r>
          </a:p>
          <a:p>
            <a:r>
              <a:rPr lang="pl-PL" b="1" dirty="0"/>
              <a:t>Pięcioletni plan nakładkowy na lata 2022-2026 [film 1:36]</a:t>
            </a:r>
          </a:p>
          <a:p>
            <a:r>
              <a:rPr lang="pl-PL" dirty="0">
                <a:hlinkClick r:id="rId4"/>
              </a:rPr>
              <a:t>https://www.youtube.com/watch?v=7H4XACWISu0</a:t>
            </a:r>
            <a:endParaRPr lang="pl-PL" dirty="0"/>
          </a:p>
          <a:p>
            <a:r>
              <a:rPr lang="pl-PL" dirty="0"/>
              <a:t>ze szczególnym naciskiem na przygotowania ulic na potrzeby Igrzysk Europejskich w rok 2023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Remonty generalne linii tramwajowych</a:t>
            </a:r>
          </a:p>
          <a:p>
            <a:r>
              <a:rPr lang="pl-PL" dirty="0"/>
              <a:t>Przykładowo widok na linię tramwajową po remoncie przy ul. Zakopiańskiej [film 0:41]</a:t>
            </a:r>
          </a:p>
          <a:p>
            <a:r>
              <a:rPr lang="pl-PL" dirty="0">
                <a:hlinkClick r:id="rId5"/>
              </a:rPr>
              <a:t>https://www.youtube.com/watch?v=0F9ooHDWg1g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szablon UMK">
      <a:dk1>
        <a:srgbClr val="0063AF"/>
      </a:dk1>
      <a:lt1>
        <a:sysClr val="window" lastClr="FFFFFF"/>
      </a:lt1>
      <a:dk2>
        <a:srgbClr val="000000"/>
      </a:dk2>
      <a:lt2>
        <a:srgbClr val="E7E6E6"/>
      </a:lt2>
      <a:accent1>
        <a:srgbClr val="512078"/>
      </a:accent1>
      <a:accent2>
        <a:srgbClr val="DC0613"/>
      </a:accent2>
      <a:accent3>
        <a:srgbClr val="74AF27"/>
      </a:accent3>
      <a:accent4>
        <a:srgbClr val="0099D4"/>
      </a:accent4>
      <a:accent5>
        <a:srgbClr val="F0B500"/>
      </a:accent5>
      <a:accent6>
        <a:srgbClr val="ACABAB"/>
      </a:accent6>
      <a:hlink>
        <a:srgbClr val="0063AF"/>
      </a:hlink>
      <a:folHlink>
        <a:srgbClr val="0063AF"/>
      </a:folHlink>
    </a:clrScheme>
    <a:fontScheme name="UM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ablon UMK">
    <a:dk1>
      <a:srgbClr val="0063AF"/>
    </a:dk1>
    <a:lt1>
      <a:sysClr val="window" lastClr="FFFFFF"/>
    </a:lt1>
    <a:dk2>
      <a:srgbClr val="000000"/>
    </a:dk2>
    <a:lt2>
      <a:srgbClr val="E7E6E6"/>
    </a:lt2>
    <a:accent1>
      <a:srgbClr val="512078"/>
    </a:accent1>
    <a:accent2>
      <a:srgbClr val="DC0613"/>
    </a:accent2>
    <a:accent3>
      <a:srgbClr val="74AF27"/>
    </a:accent3>
    <a:accent4>
      <a:srgbClr val="0099D4"/>
    </a:accent4>
    <a:accent5>
      <a:srgbClr val="F0B500"/>
    </a:accent5>
    <a:accent6>
      <a:srgbClr val="ACABAB"/>
    </a:accent6>
    <a:hlink>
      <a:srgbClr val="0063AF"/>
    </a:hlink>
    <a:folHlink>
      <a:srgbClr val="0063AF"/>
    </a:folHlink>
  </a:clrScheme>
</a:themeOverride>
</file>

<file path=ppt/theme/themeOverride2.xml><?xml version="1.0" encoding="utf-8"?>
<a:themeOverride xmlns:a="http://schemas.openxmlformats.org/drawingml/2006/main">
  <a:clrScheme name="szablon UMK">
    <a:dk1>
      <a:srgbClr val="0063AF"/>
    </a:dk1>
    <a:lt1>
      <a:sysClr val="window" lastClr="FFFFFF"/>
    </a:lt1>
    <a:dk2>
      <a:srgbClr val="000000"/>
    </a:dk2>
    <a:lt2>
      <a:srgbClr val="E7E6E6"/>
    </a:lt2>
    <a:accent1>
      <a:srgbClr val="512078"/>
    </a:accent1>
    <a:accent2>
      <a:srgbClr val="DC0613"/>
    </a:accent2>
    <a:accent3>
      <a:srgbClr val="74AF27"/>
    </a:accent3>
    <a:accent4>
      <a:srgbClr val="0099D4"/>
    </a:accent4>
    <a:accent5>
      <a:srgbClr val="F0B500"/>
    </a:accent5>
    <a:accent6>
      <a:srgbClr val="ACABAB"/>
    </a:accent6>
    <a:hlink>
      <a:srgbClr val="0063AF"/>
    </a:hlink>
    <a:folHlink>
      <a:srgbClr val="0063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829</Words>
  <Application>Microsoft Office PowerPoint</Application>
  <PresentationFormat>Panoramiczny</PresentationFormat>
  <Paragraphs>111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Lato Black</vt:lpstr>
      <vt:lpstr>Motyw pakietu Office</vt:lpstr>
      <vt:lpstr>  KOMUNIKACJA INDYWIDUALNA I ZBIOROWA W PROCESIE INWESTYCYJNYM - TERAZ  </vt:lpstr>
      <vt:lpstr>Komunikacja indywidualna i zbiorowa</vt:lpstr>
      <vt:lpstr>Komunikacja indywidualna i zbiorowa</vt:lpstr>
      <vt:lpstr>Komunikacja indywidualna – rowerowa</vt:lpstr>
      <vt:lpstr>Komunikacja indywidualna – piesza</vt:lpstr>
      <vt:lpstr>Komunikacja indywidualna – samochodowa</vt:lpstr>
      <vt:lpstr>Komunikacja zbiorowa - tramwajowa</vt:lpstr>
      <vt:lpstr>Komunikacja zbiorowa– autobusy</vt:lpstr>
      <vt:lpstr>Prezentacja programu PowerPoint</vt:lpstr>
      <vt:lpstr>Nie tylko ZDMK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Balcerzyk</dc:creator>
  <cp:lastModifiedBy>Kądziołka-Czupryńska Anna</cp:lastModifiedBy>
  <cp:revision>461</cp:revision>
  <cp:lastPrinted>2022-05-04T12:06:10Z</cp:lastPrinted>
  <dcterms:created xsi:type="dcterms:W3CDTF">2017-05-26T08:53:19Z</dcterms:created>
  <dcterms:modified xsi:type="dcterms:W3CDTF">2022-05-04T12:52:41Z</dcterms:modified>
</cp:coreProperties>
</file>